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4"/>
  </p:handoutMasterIdLst>
  <p:sldIdLst>
    <p:sldId id="256" r:id="rId2"/>
    <p:sldId id="257" r:id="rId3"/>
    <p:sldId id="258" r:id="rId4"/>
    <p:sldId id="259" r:id="rId5"/>
    <p:sldId id="260" r:id="rId6"/>
    <p:sldId id="263" r:id="rId7"/>
    <p:sldId id="266" r:id="rId8"/>
    <p:sldId id="264" r:id="rId9"/>
    <p:sldId id="265" r:id="rId10"/>
    <p:sldId id="267" r:id="rId11"/>
    <p:sldId id="268" r:id="rId12"/>
    <p:sldId id="262" r:id="rId13"/>
  </p:sldIdLst>
  <p:sldSz cx="20104100" cy="11309350"/>
  <p:notesSz cx="20104100" cy="1130935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28" autoAdjust="0"/>
    <p:restoredTop sz="94660"/>
  </p:normalViewPr>
  <p:slideViewPr>
    <p:cSldViewPr snapToGrid="0">
      <p:cViewPr varScale="1">
        <p:scale>
          <a:sx n="78" d="100"/>
          <a:sy n="78" d="100"/>
        </p:scale>
        <p:origin x="472" y="184"/>
      </p:cViewPr>
      <p:guideLst>
        <p:guide orient="horz" pos="2880"/>
        <p:guide pos="2160"/>
      </p:guideLst>
    </p:cSldViewPr>
  </p:slideViewPr>
  <p:notesTextViewPr>
    <p:cViewPr>
      <p:scale>
        <a:sx n="1" d="1"/>
        <a:sy n="1" d="1"/>
      </p:scale>
      <p:origin x="0" y="0"/>
    </p:cViewPr>
  </p:notesTextViewPr>
  <p:notesViewPr>
    <p:cSldViewPr snapToGrid="0">
      <p:cViewPr varScale="1">
        <p:scale>
          <a:sx n="111" d="100"/>
          <a:sy n="111" d="100"/>
        </p:scale>
        <p:origin x="1680" y="2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6B7261E1-F321-A84D-AF54-316BB450D1BE}" type="datetimeFigureOut">
              <a:rPr lang="es-ES_tradnl" smtClean="0"/>
              <a:t>12/7/20</a:t>
            </a:fld>
            <a:endParaRPr lang="es-ES_tradn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C37BF5A3-A62C-4F4B-BF78-2DA2CA5BC688}" type="slidenum">
              <a:rPr lang="es-ES_tradnl" smtClean="0"/>
              <a:t>‹Nº›</a:t>
            </a:fld>
            <a:endParaRPr lang="es-ES_tradnl"/>
          </a:p>
        </p:txBody>
      </p:sp>
    </p:spTree>
    <p:extLst>
      <p:ext uri="{BB962C8B-B14F-4D97-AF65-F5344CB8AC3E}">
        <p14:creationId xmlns:p14="http://schemas.microsoft.com/office/powerpoint/2010/main" val="47183449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portada">
    <p:spTree>
      <p:nvGrpSpPr>
        <p:cNvPr id="1" name=""/>
        <p:cNvGrpSpPr/>
        <p:nvPr/>
      </p:nvGrpSpPr>
      <p:grpSpPr>
        <a:xfrm>
          <a:off x="0" y="0"/>
          <a:ext cx="0" cy="0"/>
          <a:chOff x="0" y="0"/>
          <a:chExt cx="0" cy="0"/>
        </a:xfrm>
      </p:grpSpPr>
      <p:grpSp>
        <p:nvGrpSpPr>
          <p:cNvPr id="282" name="Grupo 281"/>
          <p:cNvGrpSpPr/>
          <p:nvPr/>
        </p:nvGrpSpPr>
        <p:grpSpPr>
          <a:xfrm>
            <a:off x="376951" y="6758841"/>
            <a:ext cx="666750" cy="4173362"/>
            <a:chOff x="376951" y="6758841"/>
            <a:chExt cx="666750" cy="4173362"/>
          </a:xfrm>
        </p:grpSpPr>
        <p:sp>
          <p:nvSpPr>
            <p:cNvPr id="8" name="object 3"/>
            <p:cNvSpPr/>
            <p:nvPr/>
          </p:nvSpPr>
          <p:spPr>
            <a:xfrm>
              <a:off x="376951" y="675884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181C3"/>
            </a:solidFill>
          </p:spPr>
          <p:txBody>
            <a:bodyPr wrap="square" lIns="0" tIns="0" rIns="0" bIns="0" rtlCol="0"/>
            <a:lstStyle/>
            <a:p>
              <a:endParaRPr/>
            </a:p>
          </p:txBody>
        </p:sp>
        <p:sp>
          <p:nvSpPr>
            <p:cNvPr id="9" name="object 4"/>
            <p:cNvSpPr/>
            <p:nvPr/>
          </p:nvSpPr>
          <p:spPr>
            <a:xfrm>
              <a:off x="376951" y="67742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181C3"/>
            </a:solidFill>
          </p:spPr>
          <p:txBody>
            <a:bodyPr wrap="square" lIns="0" tIns="0" rIns="0" bIns="0" rtlCol="0"/>
            <a:lstStyle/>
            <a:p>
              <a:endParaRPr/>
            </a:p>
          </p:txBody>
        </p:sp>
        <p:sp>
          <p:nvSpPr>
            <p:cNvPr id="10" name="object 5"/>
            <p:cNvSpPr/>
            <p:nvPr/>
          </p:nvSpPr>
          <p:spPr>
            <a:xfrm>
              <a:off x="376951" y="67897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682C1"/>
            </a:solidFill>
          </p:spPr>
          <p:txBody>
            <a:bodyPr wrap="square" lIns="0" tIns="0" rIns="0" bIns="0" rtlCol="0"/>
            <a:lstStyle/>
            <a:p>
              <a:endParaRPr/>
            </a:p>
          </p:txBody>
        </p:sp>
        <p:sp>
          <p:nvSpPr>
            <p:cNvPr id="11" name="object 6"/>
            <p:cNvSpPr/>
            <p:nvPr/>
          </p:nvSpPr>
          <p:spPr>
            <a:xfrm>
              <a:off x="376951" y="68051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780C0"/>
            </a:solidFill>
          </p:spPr>
          <p:txBody>
            <a:bodyPr wrap="square" lIns="0" tIns="0" rIns="0" bIns="0" rtlCol="0"/>
            <a:lstStyle/>
            <a:p>
              <a:endParaRPr/>
            </a:p>
          </p:txBody>
        </p:sp>
        <p:sp>
          <p:nvSpPr>
            <p:cNvPr id="12" name="object 7"/>
            <p:cNvSpPr/>
            <p:nvPr/>
          </p:nvSpPr>
          <p:spPr>
            <a:xfrm>
              <a:off x="376951" y="682063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880BE"/>
            </a:solidFill>
          </p:spPr>
          <p:txBody>
            <a:bodyPr wrap="square" lIns="0" tIns="0" rIns="0" bIns="0" rtlCol="0"/>
            <a:lstStyle/>
            <a:p>
              <a:endParaRPr/>
            </a:p>
          </p:txBody>
        </p:sp>
        <p:sp>
          <p:nvSpPr>
            <p:cNvPr id="13" name="object 8"/>
            <p:cNvSpPr/>
            <p:nvPr/>
          </p:nvSpPr>
          <p:spPr>
            <a:xfrm>
              <a:off x="376951" y="68360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B81BE"/>
            </a:solidFill>
          </p:spPr>
          <p:txBody>
            <a:bodyPr wrap="square" lIns="0" tIns="0" rIns="0" bIns="0" rtlCol="0"/>
            <a:lstStyle/>
            <a:p>
              <a:endParaRPr/>
            </a:p>
          </p:txBody>
        </p:sp>
        <p:sp>
          <p:nvSpPr>
            <p:cNvPr id="14" name="object 9"/>
            <p:cNvSpPr/>
            <p:nvPr/>
          </p:nvSpPr>
          <p:spPr>
            <a:xfrm>
              <a:off x="376951" y="685152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B81BE"/>
            </a:solidFill>
          </p:spPr>
          <p:txBody>
            <a:bodyPr wrap="square" lIns="0" tIns="0" rIns="0" bIns="0" rtlCol="0"/>
            <a:lstStyle/>
            <a:p>
              <a:endParaRPr/>
            </a:p>
          </p:txBody>
        </p:sp>
        <p:sp>
          <p:nvSpPr>
            <p:cNvPr id="15" name="object 10"/>
            <p:cNvSpPr/>
            <p:nvPr/>
          </p:nvSpPr>
          <p:spPr>
            <a:xfrm>
              <a:off x="376951" y="68669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D7FBC"/>
            </a:solidFill>
          </p:spPr>
          <p:txBody>
            <a:bodyPr wrap="square" lIns="0" tIns="0" rIns="0" bIns="0" rtlCol="0"/>
            <a:lstStyle/>
            <a:p>
              <a:endParaRPr/>
            </a:p>
          </p:txBody>
        </p:sp>
        <p:sp>
          <p:nvSpPr>
            <p:cNvPr id="16" name="object 11"/>
            <p:cNvSpPr/>
            <p:nvPr/>
          </p:nvSpPr>
          <p:spPr>
            <a:xfrm>
              <a:off x="376951" y="688242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080BC"/>
            </a:solidFill>
          </p:spPr>
          <p:txBody>
            <a:bodyPr wrap="square" lIns="0" tIns="0" rIns="0" bIns="0" rtlCol="0"/>
            <a:lstStyle/>
            <a:p>
              <a:endParaRPr/>
            </a:p>
          </p:txBody>
        </p:sp>
        <p:sp>
          <p:nvSpPr>
            <p:cNvPr id="17" name="object 12"/>
            <p:cNvSpPr/>
            <p:nvPr/>
          </p:nvSpPr>
          <p:spPr>
            <a:xfrm>
              <a:off x="376951" y="68978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080BA"/>
            </a:solidFill>
          </p:spPr>
          <p:txBody>
            <a:bodyPr wrap="square" lIns="0" tIns="0" rIns="0" bIns="0" rtlCol="0"/>
            <a:lstStyle/>
            <a:p>
              <a:endParaRPr/>
            </a:p>
          </p:txBody>
        </p:sp>
        <p:sp>
          <p:nvSpPr>
            <p:cNvPr id="18" name="object 13"/>
            <p:cNvSpPr/>
            <p:nvPr/>
          </p:nvSpPr>
          <p:spPr>
            <a:xfrm>
              <a:off x="376951" y="691332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380BA"/>
            </a:solidFill>
          </p:spPr>
          <p:txBody>
            <a:bodyPr wrap="square" lIns="0" tIns="0" rIns="0" bIns="0" rtlCol="0"/>
            <a:lstStyle/>
            <a:p>
              <a:endParaRPr/>
            </a:p>
          </p:txBody>
        </p:sp>
        <p:sp>
          <p:nvSpPr>
            <p:cNvPr id="19" name="object 14"/>
            <p:cNvSpPr/>
            <p:nvPr/>
          </p:nvSpPr>
          <p:spPr>
            <a:xfrm>
              <a:off x="376951" y="69287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380BA"/>
            </a:solidFill>
          </p:spPr>
          <p:txBody>
            <a:bodyPr wrap="square" lIns="0" tIns="0" rIns="0" bIns="0" rtlCol="0"/>
            <a:lstStyle/>
            <a:p>
              <a:endParaRPr/>
            </a:p>
          </p:txBody>
        </p:sp>
        <p:sp>
          <p:nvSpPr>
            <p:cNvPr id="20" name="object 15"/>
            <p:cNvSpPr/>
            <p:nvPr/>
          </p:nvSpPr>
          <p:spPr>
            <a:xfrm>
              <a:off x="376951" y="69442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57FB8"/>
            </a:solidFill>
          </p:spPr>
          <p:txBody>
            <a:bodyPr wrap="square" lIns="0" tIns="0" rIns="0" bIns="0" rtlCol="0"/>
            <a:lstStyle/>
            <a:p>
              <a:endParaRPr/>
            </a:p>
          </p:txBody>
        </p:sp>
        <p:sp>
          <p:nvSpPr>
            <p:cNvPr id="21" name="object 16"/>
            <p:cNvSpPr/>
            <p:nvPr/>
          </p:nvSpPr>
          <p:spPr>
            <a:xfrm>
              <a:off x="376951" y="69596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8"/>
            </a:solidFill>
          </p:spPr>
          <p:txBody>
            <a:bodyPr wrap="square" lIns="0" tIns="0" rIns="0" bIns="0" rtlCol="0"/>
            <a:lstStyle/>
            <a:p>
              <a:endParaRPr/>
            </a:p>
          </p:txBody>
        </p:sp>
        <p:sp>
          <p:nvSpPr>
            <p:cNvPr id="22" name="object 17"/>
            <p:cNvSpPr/>
            <p:nvPr/>
          </p:nvSpPr>
          <p:spPr>
            <a:xfrm>
              <a:off x="376951" y="69751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8"/>
            </a:solidFill>
          </p:spPr>
          <p:txBody>
            <a:bodyPr wrap="square" lIns="0" tIns="0" rIns="0" bIns="0" rtlCol="0"/>
            <a:lstStyle/>
            <a:p>
              <a:endParaRPr/>
            </a:p>
          </p:txBody>
        </p:sp>
        <p:sp>
          <p:nvSpPr>
            <p:cNvPr id="23" name="object 18"/>
            <p:cNvSpPr/>
            <p:nvPr/>
          </p:nvSpPr>
          <p:spPr>
            <a:xfrm>
              <a:off x="376951" y="699056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87FB7"/>
            </a:solidFill>
          </p:spPr>
          <p:txBody>
            <a:bodyPr wrap="square" lIns="0" tIns="0" rIns="0" bIns="0" rtlCol="0"/>
            <a:lstStyle/>
            <a:p>
              <a:endParaRPr/>
            </a:p>
          </p:txBody>
        </p:sp>
        <p:sp>
          <p:nvSpPr>
            <p:cNvPr id="24" name="object 19"/>
            <p:cNvSpPr/>
            <p:nvPr/>
          </p:nvSpPr>
          <p:spPr>
            <a:xfrm>
              <a:off x="376951" y="70060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B80B7"/>
            </a:solidFill>
          </p:spPr>
          <p:txBody>
            <a:bodyPr wrap="square" lIns="0" tIns="0" rIns="0" bIns="0" rtlCol="0"/>
            <a:lstStyle/>
            <a:p>
              <a:endParaRPr/>
            </a:p>
          </p:txBody>
        </p:sp>
        <p:sp>
          <p:nvSpPr>
            <p:cNvPr id="25" name="object 20"/>
            <p:cNvSpPr/>
            <p:nvPr/>
          </p:nvSpPr>
          <p:spPr>
            <a:xfrm>
              <a:off x="376951" y="702146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C7EB5"/>
            </a:solidFill>
          </p:spPr>
          <p:txBody>
            <a:bodyPr wrap="square" lIns="0" tIns="0" rIns="0" bIns="0" rtlCol="0"/>
            <a:lstStyle/>
            <a:p>
              <a:endParaRPr/>
            </a:p>
          </p:txBody>
        </p:sp>
        <p:sp>
          <p:nvSpPr>
            <p:cNvPr id="26" name="object 21"/>
            <p:cNvSpPr/>
            <p:nvPr/>
          </p:nvSpPr>
          <p:spPr>
            <a:xfrm>
              <a:off x="376951" y="703690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C7EB5"/>
            </a:solidFill>
          </p:spPr>
          <p:txBody>
            <a:bodyPr wrap="square" lIns="0" tIns="0" rIns="0" bIns="0" rtlCol="0"/>
            <a:lstStyle/>
            <a:p>
              <a:endParaRPr/>
            </a:p>
          </p:txBody>
        </p:sp>
        <p:sp>
          <p:nvSpPr>
            <p:cNvPr id="27" name="object 22"/>
            <p:cNvSpPr/>
            <p:nvPr/>
          </p:nvSpPr>
          <p:spPr>
            <a:xfrm>
              <a:off x="376951" y="705236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E7FB5"/>
            </a:solidFill>
          </p:spPr>
          <p:txBody>
            <a:bodyPr wrap="square" lIns="0" tIns="0" rIns="0" bIns="0" rtlCol="0"/>
            <a:lstStyle/>
            <a:p>
              <a:endParaRPr/>
            </a:p>
          </p:txBody>
        </p:sp>
        <p:sp>
          <p:nvSpPr>
            <p:cNvPr id="28" name="object 23"/>
            <p:cNvSpPr/>
            <p:nvPr/>
          </p:nvSpPr>
          <p:spPr>
            <a:xfrm>
              <a:off x="376951" y="70678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F7FB3"/>
            </a:solidFill>
          </p:spPr>
          <p:txBody>
            <a:bodyPr wrap="square" lIns="0" tIns="0" rIns="0" bIns="0" rtlCol="0"/>
            <a:lstStyle/>
            <a:p>
              <a:endParaRPr/>
            </a:p>
          </p:txBody>
        </p:sp>
        <p:sp>
          <p:nvSpPr>
            <p:cNvPr id="29" name="object 24"/>
            <p:cNvSpPr/>
            <p:nvPr/>
          </p:nvSpPr>
          <p:spPr>
            <a:xfrm>
              <a:off x="376951" y="70832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F7DB3"/>
            </a:solidFill>
          </p:spPr>
          <p:txBody>
            <a:bodyPr wrap="square" lIns="0" tIns="0" rIns="0" bIns="0" rtlCol="0"/>
            <a:lstStyle/>
            <a:p>
              <a:endParaRPr/>
            </a:p>
          </p:txBody>
        </p:sp>
        <p:sp>
          <p:nvSpPr>
            <p:cNvPr id="30" name="object 25"/>
            <p:cNvSpPr/>
            <p:nvPr/>
          </p:nvSpPr>
          <p:spPr>
            <a:xfrm>
              <a:off x="376951" y="709870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31" name="object 26"/>
            <p:cNvSpPr/>
            <p:nvPr/>
          </p:nvSpPr>
          <p:spPr>
            <a:xfrm>
              <a:off x="376951" y="711415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27EB1"/>
            </a:solidFill>
          </p:spPr>
          <p:txBody>
            <a:bodyPr wrap="square" lIns="0" tIns="0" rIns="0" bIns="0" rtlCol="0"/>
            <a:lstStyle/>
            <a:p>
              <a:endParaRPr/>
            </a:p>
          </p:txBody>
        </p:sp>
        <p:sp>
          <p:nvSpPr>
            <p:cNvPr id="32" name="object 27"/>
            <p:cNvSpPr/>
            <p:nvPr/>
          </p:nvSpPr>
          <p:spPr>
            <a:xfrm>
              <a:off x="376951" y="712960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33" name="object 28"/>
            <p:cNvSpPr/>
            <p:nvPr/>
          </p:nvSpPr>
          <p:spPr>
            <a:xfrm>
              <a:off x="376951" y="714504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57EB0"/>
            </a:solidFill>
          </p:spPr>
          <p:txBody>
            <a:bodyPr wrap="square" lIns="0" tIns="0" rIns="0" bIns="0" rtlCol="0"/>
            <a:lstStyle/>
            <a:p>
              <a:endParaRPr/>
            </a:p>
          </p:txBody>
        </p:sp>
        <p:sp>
          <p:nvSpPr>
            <p:cNvPr id="34" name="object 29"/>
            <p:cNvSpPr/>
            <p:nvPr/>
          </p:nvSpPr>
          <p:spPr>
            <a:xfrm>
              <a:off x="376951" y="71604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57DAF"/>
            </a:solidFill>
          </p:spPr>
          <p:txBody>
            <a:bodyPr wrap="square" lIns="0" tIns="0" rIns="0" bIns="0" rtlCol="0"/>
            <a:lstStyle/>
            <a:p>
              <a:endParaRPr/>
            </a:p>
          </p:txBody>
        </p:sp>
        <p:sp>
          <p:nvSpPr>
            <p:cNvPr id="35" name="object 30"/>
            <p:cNvSpPr/>
            <p:nvPr/>
          </p:nvSpPr>
          <p:spPr>
            <a:xfrm>
              <a:off x="376951" y="71759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67DAE"/>
            </a:solidFill>
          </p:spPr>
          <p:txBody>
            <a:bodyPr wrap="square" lIns="0" tIns="0" rIns="0" bIns="0" rtlCol="0"/>
            <a:lstStyle/>
            <a:p>
              <a:endParaRPr/>
            </a:p>
          </p:txBody>
        </p:sp>
        <p:sp>
          <p:nvSpPr>
            <p:cNvPr id="36" name="object 31"/>
            <p:cNvSpPr/>
            <p:nvPr/>
          </p:nvSpPr>
          <p:spPr>
            <a:xfrm>
              <a:off x="376951" y="71913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87DAE"/>
            </a:solidFill>
          </p:spPr>
          <p:txBody>
            <a:bodyPr wrap="square" lIns="0" tIns="0" rIns="0" bIns="0" rtlCol="0"/>
            <a:lstStyle/>
            <a:p>
              <a:endParaRPr/>
            </a:p>
          </p:txBody>
        </p:sp>
        <p:sp>
          <p:nvSpPr>
            <p:cNvPr id="37" name="object 32"/>
            <p:cNvSpPr/>
            <p:nvPr/>
          </p:nvSpPr>
          <p:spPr>
            <a:xfrm>
              <a:off x="376951" y="72068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38" name="object 33"/>
            <p:cNvSpPr/>
            <p:nvPr/>
          </p:nvSpPr>
          <p:spPr>
            <a:xfrm>
              <a:off x="376951" y="722229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B7DAD"/>
            </a:solidFill>
          </p:spPr>
          <p:txBody>
            <a:bodyPr wrap="square" lIns="0" tIns="0" rIns="0" bIns="0" rtlCol="0"/>
            <a:lstStyle/>
            <a:p>
              <a:endParaRPr/>
            </a:p>
          </p:txBody>
        </p:sp>
        <p:sp>
          <p:nvSpPr>
            <p:cNvPr id="39" name="object 34"/>
            <p:cNvSpPr/>
            <p:nvPr/>
          </p:nvSpPr>
          <p:spPr>
            <a:xfrm>
              <a:off x="376951" y="723773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B7CAC"/>
            </a:solidFill>
          </p:spPr>
          <p:txBody>
            <a:bodyPr wrap="square" lIns="0" tIns="0" rIns="0" bIns="0" rtlCol="0"/>
            <a:lstStyle/>
            <a:p>
              <a:endParaRPr/>
            </a:p>
          </p:txBody>
        </p:sp>
        <p:sp>
          <p:nvSpPr>
            <p:cNvPr id="40" name="object 35"/>
            <p:cNvSpPr/>
            <p:nvPr/>
          </p:nvSpPr>
          <p:spPr>
            <a:xfrm>
              <a:off x="376951" y="72531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C7CAB"/>
            </a:solidFill>
          </p:spPr>
          <p:txBody>
            <a:bodyPr wrap="square" lIns="0" tIns="0" rIns="0" bIns="0" rtlCol="0"/>
            <a:lstStyle/>
            <a:p>
              <a:endParaRPr/>
            </a:p>
          </p:txBody>
        </p:sp>
        <p:sp>
          <p:nvSpPr>
            <p:cNvPr id="41" name="object 36"/>
            <p:cNvSpPr/>
            <p:nvPr/>
          </p:nvSpPr>
          <p:spPr>
            <a:xfrm>
              <a:off x="376951" y="726863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E7CAB"/>
            </a:solidFill>
          </p:spPr>
          <p:txBody>
            <a:bodyPr wrap="square" lIns="0" tIns="0" rIns="0" bIns="0" rtlCol="0"/>
            <a:lstStyle/>
            <a:p>
              <a:endParaRPr/>
            </a:p>
          </p:txBody>
        </p:sp>
        <p:sp>
          <p:nvSpPr>
            <p:cNvPr id="42" name="object 37"/>
            <p:cNvSpPr/>
            <p:nvPr/>
          </p:nvSpPr>
          <p:spPr>
            <a:xfrm>
              <a:off x="376951" y="72840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E7CAB"/>
            </a:solidFill>
          </p:spPr>
          <p:txBody>
            <a:bodyPr wrap="square" lIns="0" tIns="0" rIns="0" bIns="0" rtlCol="0"/>
            <a:lstStyle/>
            <a:p>
              <a:endParaRPr/>
            </a:p>
          </p:txBody>
        </p:sp>
        <p:sp>
          <p:nvSpPr>
            <p:cNvPr id="43" name="object 38"/>
            <p:cNvSpPr/>
            <p:nvPr/>
          </p:nvSpPr>
          <p:spPr>
            <a:xfrm>
              <a:off x="376951" y="72995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F7BA9"/>
            </a:solidFill>
          </p:spPr>
          <p:txBody>
            <a:bodyPr wrap="square" lIns="0" tIns="0" rIns="0" bIns="0" rtlCol="0"/>
            <a:lstStyle/>
            <a:p>
              <a:endParaRPr/>
            </a:p>
          </p:txBody>
        </p:sp>
        <p:sp>
          <p:nvSpPr>
            <p:cNvPr id="44" name="object 39"/>
            <p:cNvSpPr/>
            <p:nvPr/>
          </p:nvSpPr>
          <p:spPr>
            <a:xfrm>
              <a:off x="376951" y="731498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9"/>
            </a:solidFill>
          </p:spPr>
          <p:txBody>
            <a:bodyPr wrap="square" lIns="0" tIns="0" rIns="0" bIns="0" rtlCol="0"/>
            <a:lstStyle/>
            <a:p>
              <a:endParaRPr/>
            </a:p>
          </p:txBody>
        </p:sp>
        <p:sp>
          <p:nvSpPr>
            <p:cNvPr id="45" name="object 40"/>
            <p:cNvSpPr/>
            <p:nvPr/>
          </p:nvSpPr>
          <p:spPr>
            <a:xfrm>
              <a:off x="376951" y="733042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17BA7"/>
            </a:solidFill>
          </p:spPr>
          <p:txBody>
            <a:bodyPr wrap="square" lIns="0" tIns="0" rIns="0" bIns="0" rtlCol="0"/>
            <a:lstStyle/>
            <a:p>
              <a:endParaRPr/>
            </a:p>
          </p:txBody>
        </p:sp>
        <p:sp>
          <p:nvSpPr>
            <p:cNvPr id="46" name="object 41"/>
            <p:cNvSpPr/>
            <p:nvPr/>
          </p:nvSpPr>
          <p:spPr>
            <a:xfrm>
              <a:off x="376951" y="734588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47" name="object 42"/>
            <p:cNvSpPr/>
            <p:nvPr/>
          </p:nvSpPr>
          <p:spPr>
            <a:xfrm>
              <a:off x="376951" y="736132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CA7"/>
            </a:solidFill>
          </p:spPr>
          <p:txBody>
            <a:bodyPr wrap="square" lIns="0" tIns="0" rIns="0" bIns="0" rtlCol="0"/>
            <a:lstStyle/>
            <a:p>
              <a:endParaRPr/>
            </a:p>
          </p:txBody>
        </p:sp>
        <p:sp>
          <p:nvSpPr>
            <p:cNvPr id="48" name="object 43"/>
            <p:cNvSpPr/>
            <p:nvPr/>
          </p:nvSpPr>
          <p:spPr>
            <a:xfrm>
              <a:off x="376951" y="73767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47AA5"/>
            </a:solidFill>
          </p:spPr>
          <p:txBody>
            <a:bodyPr wrap="square" lIns="0" tIns="0" rIns="0" bIns="0" rtlCol="0"/>
            <a:lstStyle/>
            <a:p>
              <a:endParaRPr/>
            </a:p>
          </p:txBody>
        </p:sp>
        <p:sp>
          <p:nvSpPr>
            <p:cNvPr id="49" name="object 44"/>
            <p:cNvSpPr/>
            <p:nvPr/>
          </p:nvSpPr>
          <p:spPr>
            <a:xfrm>
              <a:off x="376951" y="739222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47AA5"/>
            </a:solidFill>
          </p:spPr>
          <p:txBody>
            <a:bodyPr wrap="square" lIns="0" tIns="0" rIns="0" bIns="0" rtlCol="0"/>
            <a:lstStyle/>
            <a:p>
              <a:endParaRPr/>
            </a:p>
          </p:txBody>
        </p:sp>
        <p:sp>
          <p:nvSpPr>
            <p:cNvPr id="50" name="object 45"/>
            <p:cNvSpPr/>
            <p:nvPr/>
          </p:nvSpPr>
          <p:spPr>
            <a:xfrm>
              <a:off x="376951" y="740766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67BA5"/>
            </a:solidFill>
          </p:spPr>
          <p:txBody>
            <a:bodyPr wrap="square" lIns="0" tIns="0" rIns="0" bIns="0" rtlCol="0"/>
            <a:lstStyle/>
            <a:p>
              <a:endParaRPr/>
            </a:p>
          </p:txBody>
        </p:sp>
        <p:sp>
          <p:nvSpPr>
            <p:cNvPr id="51" name="object 46"/>
            <p:cNvSpPr/>
            <p:nvPr/>
          </p:nvSpPr>
          <p:spPr>
            <a:xfrm>
              <a:off x="376951" y="742312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77BA4"/>
            </a:solidFill>
          </p:spPr>
          <p:txBody>
            <a:bodyPr wrap="square" lIns="0" tIns="0" rIns="0" bIns="0" rtlCol="0"/>
            <a:lstStyle/>
            <a:p>
              <a:endParaRPr/>
            </a:p>
          </p:txBody>
        </p:sp>
        <p:sp>
          <p:nvSpPr>
            <p:cNvPr id="52" name="object 47"/>
            <p:cNvSpPr/>
            <p:nvPr/>
          </p:nvSpPr>
          <p:spPr>
            <a:xfrm>
              <a:off x="376951" y="743856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77BA4"/>
            </a:solidFill>
          </p:spPr>
          <p:txBody>
            <a:bodyPr wrap="square" lIns="0" tIns="0" rIns="0" bIns="0" rtlCol="0"/>
            <a:lstStyle/>
            <a:p>
              <a:endParaRPr/>
            </a:p>
          </p:txBody>
        </p:sp>
        <p:sp>
          <p:nvSpPr>
            <p:cNvPr id="53" name="object 48"/>
            <p:cNvSpPr/>
            <p:nvPr/>
          </p:nvSpPr>
          <p:spPr>
            <a:xfrm>
              <a:off x="376951" y="745401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97AA2"/>
            </a:solidFill>
          </p:spPr>
          <p:txBody>
            <a:bodyPr wrap="square" lIns="0" tIns="0" rIns="0" bIns="0" rtlCol="0"/>
            <a:lstStyle/>
            <a:p>
              <a:endParaRPr/>
            </a:p>
          </p:txBody>
        </p:sp>
        <p:sp>
          <p:nvSpPr>
            <p:cNvPr id="54" name="object 49"/>
            <p:cNvSpPr/>
            <p:nvPr/>
          </p:nvSpPr>
          <p:spPr>
            <a:xfrm>
              <a:off x="376951" y="74694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55" name="object 50"/>
            <p:cNvSpPr/>
            <p:nvPr/>
          </p:nvSpPr>
          <p:spPr>
            <a:xfrm>
              <a:off x="376951" y="748491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56" name="object 51"/>
            <p:cNvSpPr/>
            <p:nvPr/>
          </p:nvSpPr>
          <p:spPr>
            <a:xfrm>
              <a:off x="376951" y="750035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C7AA1"/>
            </a:solidFill>
          </p:spPr>
          <p:txBody>
            <a:bodyPr wrap="square" lIns="0" tIns="0" rIns="0" bIns="0" rtlCol="0"/>
            <a:lstStyle/>
            <a:p>
              <a:endParaRPr/>
            </a:p>
          </p:txBody>
        </p:sp>
        <p:sp>
          <p:nvSpPr>
            <p:cNvPr id="57" name="object 52"/>
            <p:cNvSpPr/>
            <p:nvPr/>
          </p:nvSpPr>
          <p:spPr>
            <a:xfrm>
              <a:off x="376951" y="751581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9A0"/>
            </a:solidFill>
          </p:spPr>
          <p:txBody>
            <a:bodyPr wrap="square" lIns="0" tIns="0" rIns="0" bIns="0" rtlCol="0"/>
            <a:lstStyle/>
            <a:p>
              <a:endParaRPr/>
            </a:p>
          </p:txBody>
        </p:sp>
        <p:sp>
          <p:nvSpPr>
            <p:cNvPr id="58" name="object 53"/>
            <p:cNvSpPr/>
            <p:nvPr/>
          </p:nvSpPr>
          <p:spPr>
            <a:xfrm>
              <a:off x="376951" y="753125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59" name="object 54"/>
            <p:cNvSpPr/>
            <p:nvPr/>
          </p:nvSpPr>
          <p:spPr>
            <a:xfrm>
              <a:off x="376951" y="754671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E799F"/>
            </a:solidFill>
          </p:spPr>
          <p:txBody>
            <a:bodyPr wrap="square" lIns="0" tIns="0" rIns="0" bIns="0" rtlCol="0"/>
            <a:lstStyle/>
            <a:p>
              <a:endParaRPr/>
            </a:p>
          </p:txBody>
        </p:sp>
        <p:sp>
          <p:nvSpPr>
            <p:cNvPr id="60" name="object 55"/>
            <p:cNvSpPr/>
            <p:nvPr/>
          </p:nvSpPr>
          <p:spPr>
            <a:xfrm>
              <a:off x="376951" y="756215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E799F"/>
            </a:solidFill>
          </p:spPr>
          <p:txBody>
            <a:bodyPr wrap="square" lIns="0" tIns="0" rIns="0" bIns="0" rtlCol="0"/>
            <a:lstStyle/>
            <a:p>
              <a:endParaRPr/>
            </a:p>
          </p:txBody>
        </p:sp>
        <p:sp>
          <p:nvSpPr>
            <p:cNvPr id="61" name="object 56"/>
            <p:cNvSpPr/>
            <p:nvPr/>
          </p:nvSpPr>
          <p:spPr>
            <a:xfrm>
              <a:off x="376951" y="757760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1799E"/>
            </a:solidFill>
          </p:spPr>
          <p:txBody>
            <a:bodyPr wrap="square" lIns="0" tIns="0" rIns="0" bIns="0" rtlCol="0"/>
            <a:lstStyle/>
            <a:p>
              <a:endParaRPr/>
            </a:p>
          </p:txBody>
        </p:sp>
        <p:sp>
          <p:nvSpPr>
            <p:cNvPr id="62" name="object 57"/>
            <p:cNvSpPr/>
            <p:nvPr/>
          </p:nvSpPr>
          <p:spPr>
            <a:xfrm>
              <a:off x="376951" y="75930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89D"/>
            </a:solidFill>
          </p:spPr>
          <p:txBody>
            <a:bodyPr wrap="square" lIns="0" tIns="0" rIns="0" bIns="0" rtlCol="0"/>
            <a:lstStyle/>
            <a:p>
              <a:endParaRPr/>
            </a:p>
          </p:txBody>
        </p:sp>
        <p:sp>
          <p:nvSpPr>
            <p:cNvPr id="63" name="object 58"/>
            <p:cNvSpPr/>
            <p:nvPr/>
          </p:nvSpPr>
          <p:spPr>
            <a:xfrm>
              <a:off x="376951" y="760850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89C"/>
            </a:solidFill>
          </p:spPr>
          <p:txBody>
            <a:bodyPr wrap="square" lIns="0" tIns="0" rIns="0" bIns="0" rtlCol="0"/>
            <a:lstStyle/>
            <a:p>
              <a:endParaRPr/>
            </a:p>
          </p:txBody>
        </p:sp>
        <p:sp>
          <p:nvSpPr>
            <p:cNvPr id="64" name="object 59"/>
            <p:cNvSpPr/>
            <p:nvPr/>
          </p:nvSpPr>
          <p:spPr>
            <a:xfrm>
              <a:off x="376951" y="762394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3789C"/>
            </a:solidFill>
          </p:spPr>
          <p:txBody>
            <a:bodyPr wrap="square" lIns="0" tIns="0" rIns="0" bIns="0" rtlCol="0"/>
            <a:lstStyle/>
            <a:p>
              <a:endParaRPr/>
            </a:p>
          </p:txBody>
        </p:sp>
        <p:sp>
          <p:nvSpPr>
            <p:cNvPr id="65" name="object 60"/>
            <p:cNvSpPr/>
            <p:nvPr/>
          </p:nvSpPr>
          <p:spPr>
            <a:xfrm>
              <a:off x="376951" y="763940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66" name="object 61"/>
            <p:cNvSpPr/>
            <p:nvPr/>
          </p:nvSpPr>
          <p:spPr>
            <a:xfrm>
              <a:off x="376951" y="765484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B"/>
            </a:solidFill>
          </p:spPr>
          <p:txBody>
            <a:bodyPr wrap="square" lIns="0" tIns="0" rIns="0" bIns="0" rtlCol="0"/>
            <a:lstStyle/>
            <a:p>
              <a:endParaRPr/>
            </a:p>
          </p:txBody>
        </p:sp>
        <p:sp>
          <p:nvSpPr>
            <p:cNvPr id="67" name="object 62"/>
            <p:cNvSpPr/>
            <p:nvPr/>
          </p:nvSpPr>
          <p:spPr>
            <a:xfrm>
              <a:off x="376951" y="767028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6779A"/>
            </a:solidFill>
          </p:spPr>
          <p:txBody>
            <a:bodyPr wrap="square" lIns="0" tIns="0" rIns="0" bIns="0" rtlCol="0"/>
            <a:lstStyle/>
            <a:p>
              <a:endParaRPr/>
            </a:p>
          </p:txBody>
        </p:sp>
        <p:sp>
          <p:nvSpPr>
            <p:cNvPr id="68" name="object 63"/>
            <p:cNvSpPr/>
            <p:nvPr/>
          </p:nvSpPr>
          <p:spPr>
            <a:xfrm>
              <a:off x="376951" y="768574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9"/>
            </a:solidFill>
          </p:spPr>
          <p:txBody>
            <a:bodyPr wrap="square" lIns="0" tIns="0" rIns="0" bIns="0" rtlCol="0"/>
            <a:lstStyle/>
            <a:p>
              <a:endParaRPr/>
            </a:p>
          </p:txBody>
        </p:sp>
        <p:sp>
          <p:nvSpPr>
            <p:cNvPr id="69" name="object 64"/>
            <p:cNvSpPr/>
            <p:nvPr/>
          </p:nvSpPr>
          <p:spPr>
            <a:xfrm>
              <a:off x="376951" y="770118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9"/>
            </a:solidFill>
          </p:spPr>
          <p:txBody>
            <a:bodyPr wrap="square" lIns="0" tIns="0" rIns="0" bIns="0" rtlCol="0"/>
            <a:lstStyle/>
            <a:p>
              <a:endParaRPr/>
            </a:p>
          </p:txBody>
        </p:sp>
        <p:sp>
          <p:nvSpPr>
            <p:cNvPr id="70" name="object 65"/>
            <p:cNvSpPr/>
            <p:nvPr/>
          </p:nvSpPr>
          <p:spPr>
            <a:xfrm>
              <a:off x="376951" y="771663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87899"/>
            </a:solidFill>
          </p:spPr>
          <p:txBody>
            <a:bodyPr wrap="square" lIns="0" tIns="0" rIns="0" bIns="0" rtlCol="0"/>
            <a:lstStyle/>
            <a:p>
              <a:endParaRPr/>
            </a:p>
          </p:txBody>
        </p:sp>
        <p:sp>
          <p:nvSpPr>
            <p:cNvPr id="71" name="object 66"/>
            <p:cNvSpPr/>
            <p:nvPr/>
          </p:nvSpPr>
          <p:spPr>
            <a:xfrm>
              <a:off x="376951" y="773208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697"/>
            </a:solidFill>
          </p:spPr>
          <p:txBody>
            <a:bodyPr wrap="square" lIns="0" tIns="0" rIns="0" bIns="0" rtlCol="0"/>
            <a:lstStyle/>
            <a:p>
              <a:endParaRPr/>
            </a:p>
          </p:txBody>
        </p:sp>
        <p:sp>
          <p:nvSpPr>
            <p:cNvPr id="72" name="object 67"/>
            <p:cNvSpPr/>
            <p:nvPr/>
          </p:nvSpPr>
          <p:spPr>
            <a:xfrm>
              <a:off x="376951" y="774753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87697"/>
            </a:solidFill>
          </p:spPr>
          <p:txBody>
            <a:bodyPr wrap="square" lIns="0" tIns="0" rIns="0" bIns="0" rtlCol="0"/>
            <a:lstStyle/>
            <a:p>
              <a:endParaRPr/>
            </a:p>
          </p:txBody>
        </p:sp>
        <p:sp>
          <p:nvSpPr>
            <p:cNvPr id="73" name="object 68"/>
            <p:cNvSpPr/>
            <p:nvPr/>
          </p:nvSpPr>
          <p:spPr>
            <a:xfrm>
              <a:off x="376951" y="77629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74" name="object 69"/>
            <p:cNvSpPr/>
            <p:nvPr/>
          </p:nvSpPr>
          <p:spPr>
            <a:xfrm>
              <a:off x="376951" y="777843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75" name="object 70"/>
            <p:cNvSpPr/>
            <p:nvPr/>
          </p:nvSpPr>
          <p:spPr>
            <a:xfrm>
              <a:off x="376951" y="779387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A7696"/>
            </a:solidFill>
          </p:spPr>
          <p:txBody>
            <a:bodyPr wrap="square" lIns="0" tIns="0" rIns="0" bIns="0" rtlCol="0"/>
            <a:lstStyle/>
            <a:p>
              <a:endParaRPr/>
            </a:p>
          </p:txBody>
        </p:sp>
        <p:sp>
          <p:nvSpPr>
            <p:cNvPr id="76" name="object 71"/>
            <p:cNvSpPr/>
            <p:nvPr/>
          </p:nvSpPr>
          <p:spPr>
            <a:xfrm>
              <a:off x="376951" y="78093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C7594"/>
            </a:solidFill>
          </p:spPr>
          <p:txBody>
            <a:bodyPr wrap="square" lIns="0" tIns="0" rIns="0" bIns="0" rtlCol="0"/>
            <a:lstStyle/>
            <a:p>
              <a:endParaRPr/>
            </a:p>
          </p:txBody>
        </p:sp>
        <p:sp>
          <p:nvSpPr>
            <p:cNvPr id="77" name="object 72"/>
            <p:cNvSpPr/>
            <p:nvPr/>
          </p:nvSpPr>
          <p:spPr>
            <a:xfrm>
              <a:off x="376951" y="782477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C7594"/>
            </a:solidFill>
          </p:spPr>
          <p:txBody>
            <a:bodyPr wrap="square" lIns="0" tIns="0" rIns="0" bIns="0" rtlCol="0"/>
            <a:lstStyle/>
            <a:p>
              <a:endParaRPr/>
            </a:p>
          </p:txBody>
        </p:sp>
        <p:sp>
          <p:nvSpPr>
            <p:cNvPr id="78" name="object 73"/>
            <p:cNvSpPr/>
            <p:nvPr/>
          </p:nvSpPr>
          <p:spPr>
            <a:xfrm>
              <a:off x="376951" y="78402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E7694"/>
            </a:solidFill>
          </p:spPr>
          <p:txBody>
            <a:bodyPr wrap="square" lIns="0" tIns="0" rIns="0" bIns="0" rtlCol="0"/>
            <a:lstStyle/>
            <a:p>
              <a:endParaRPr/>
            </a:p>
          </p:txBody>
        </p:sp>
        <p:sp>
          <p:nvSpPr>
            <p:cNvPr id="79" name="object 74"/>
            <p:cNvSpPr/>
            <p:nvPr/>
          </p:nvSpPr>
          <p:spPr>
            <a:xfrm>
              <a:off x="376951" y="785567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F7692"/>
            </a:solidFill>
          </p:spPr>
          <p:txBody>
            <a:bodyPr wrap="square" lIns="0" tIns="0" rIns="0" bIns="0" rtlCol="0"/>
            <a:lstStyle/>
            <a:p>
              <a:endParaRPr/>
            </a:p>
          </p:txBody>
        </p:sp>
        <p:sp>
          <p:nvSpPr>
            <p:cNvPr id="80" name="object 75"/>
            <p:cNvSpPr/>
            <p:nvPr/>
          </p:nvSpPr>
          <p:spPr>
            <a:xfrm>
              <a:off x="376951" y="787112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F7692"/>
            </a:solidFill>
          </p:spPr>
          <p:txBody>
            <a:bodyPr wrap="square" lIns="0" tIns="0" rIns="0" bIns="0" rtlCol="0"/>
            <a:lstStyle/>
            <a:p>
              <a:endParaRPr/>
            </a:p>
          </p:txBody>
        </p:sp>
        <p:sp>
          <p:nvSpPr>
            <p:cNvPr id="81" name="object 76"/>
            <p:cNvSpPr/>
            <p:nvPr/>
          </p:nvSpPr>
          <p:spPr>
            <a:xfrm>
              <a:off x="376951" y="78865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82" name="object 77"/>
            <p:cNvSpPr/>
            <p:nvPr/>
          </p:nvSpPr>
          <p:spPr>
            <a:xfrm>
              <a:off x="376951" y="790202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83" name="object 78"/>
            <p:cNvSpPr/>
            <p:nvPr/>
          </p:nvSpPr>
          <p:spPr>
            <a:xfrm>
              <a:off x="376951" y="791746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17491"/>
            </a:solidFill>
          </p:spPr>
          <p:txBody>
            <a:bodyPr wrap="square" lIns="0" tIns="0" rIns="0" bIns="0" rtlCol="0"/>
            <a:lstStyle/>
            <a:p>
              <a:endParaRPr/>
            </a:p>
          </p:txBody>
        </p:sp>
        <p:sp>
          <p:nvSpPr>
            <p:cNvPr id="84" name="object 79"/>
            <p:cNvSpPr/>
            <p:nvPr/>
          </p:nvSpPr>
          <p:spPr>
            <a:xfrm>
              <a:off x="376951" y="79329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58F"/>
            </a:solidFill>
          </p:spPr>
          <p:txBody>
            <a:bodyPr wrap="square" lIns="0" tIns="0" rIns="0" bIns="0" rtlCol="0"/>
            <a:lstStyle/>
            <a:p>
              <a:endParaRPr/>
            </a:p>
          </p:txBody>
        </p:sp>
        <p:sp>
          <p:nvSpPr>
            <p:cNvPr id="85" name="object 80"/>
            <p:cNvSpPr/>
            <p:nvPr/>
          </p:nvSpPr>
          <p:spPr>
            <a:xfrm>
              <a:off x="376951" y="794836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38F"/>
            </a:solidFill>
          </p:spPr>
          <p:txBody>
            <a:bodyPr wrap="square" lIns="0" tIns="0" rIns="0" bIns="0" rtlCol="0"/>
            <a:lstStyle/>
            <a:p>
              <a:endParaRPr/>
            </a:p>
          </p:txBody>
        </p:sp>
        <p:sp>
          <p:nvSpPr>
            <p:cNvPr id="86" name="object 81"/>
            <p:cNvSpPr/>
            <p:nvPr/>
          </p:nvSpPr>
          <p:spPr>
            <a:xfrm>
              <a:off x="376951" y="796381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3738D"/>
            </a:solidFill>
          </p:spPr>
          <p:txBody>
            <a:bodyPr wrap="square" lIns="0" tIns="0" rIns="0" bIns="0" rtlCol="0"/>
            <a:lstStyle/>
            <a:p>
              <a:endParaRPr/>
            </a:p>
          </p:txBody>
        </p:sp>
        <p:sp>
          <p:nvSpPr>
            <p:cNvPr id="87" name="object 82"/>
            <p:cNvSpPr/>
            <p:nvPr/>
          </p:nvSpPr>
          <p:spPr>
            <a:xfrm>
              <a:off x="376951" y="79792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D"/>
            </a:solidFill>
          </p:spPr>
          <p:txBody>
            <a:bodyPr wrap="square" lIns="0" tIns="0" rIns="0" bIns="0" rtlCol="0"/>
            <a:lstStyle/>
            <a:p>
              <a:endParaRPr/>
            </a:p>
          </p:txBody>
        </p:sp>
        <p:sp>
          <p:nvSpPr>
            <p:cNvPr id="88" name="object 83"/>
            <p:cNvSpPr/>
            <p:nvPr/>
          </p:nvSpPr>
          <p:spPr>
            <a:xfrm>
              <a:off x="376951" y="799470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D"/>
            </a:solidFill>
          </p:spPr>
          <p:txBody>
            <a:bodyPr wrap="square" lIns="0" tIns="0" rIns="0" bIns="0" rtlCol="0"/>
            <a:lstStyle/>
            <a:p>
              <a:endParaRPr/>
            </a:p>
          </p:txBody>
        </p:sp>
        <p:sp>
          <p:nvSpPr>
            <p:cNvPr id="89" name="object 84"/>
            <p:cNvSpPr/>
            <p:nvPr/>
          </p:nvSpPr>
          <p:spPr>
            <a:xfrm>
              <a:off x="376951" y="80101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5748C"/>
            </a:solidFill>
          </p:spPr>
          <p:txBody>
            <a:bodyPr wrap="square" lIns="0" tIns="0" rIns="0" bIns="0" rtlCol="0"/>
            <a:lstStyle/>
            <a:p>
              <a:endParaRPr/>
            </a:p>
          </p:txBody>
        </p:sp>
        <p:sp>
          <p:nvSpPr>
            <p:cNvPr id="90" name="object 85"/>
            <p:cNvSpPr/>
            <p:nvPr/>
          </p:nvSpPr>
          <p:spPr>
            <a:xfrm>
              <a:off x="376951" y="802560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B"/>
            </a:solidFill>
          </p:spPr>
          <p:txBody>
            <a:bodyPr wrap="square" lIns="0" tIns="0" rIns="0" bIns="0" rtlCol="0"/>
            <a:lstStyle/>
            <a:p>
              <a:endParaRPr/>
            </a:p>
          </p:txBody>
        </p:sp>
        <p:sp>
          <p:nvSpPr>
            <p:cNvPr id="91" name="object 86"/>
            <p:cNvSpPr/>
            <p:nvPr/>
          </p:nvSpPr>
          <p:spPr>
            <a:xfrm>
              <a:off x="376951" y="80410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7728A"/>
            </a:solidFill>
          </p:spPr>
          <p:txBody>
            <a:bodyPr wrap="square" lIns="0" tIns="0" rIns="0" bIns="0" rtlCol="0"/>
            <a:lstStyle/>
            <a:p>
              <a:endParaRPr/>
            </a:p>
          </p:txBody>
        </p:sp>
        <p:sp>
          <p:nvSpPr>
            <p:cNvPr id="92" name="object 87"/>
            <p:cNvSpPr/>
            <p:nvPr/>
          </p:nvSpPr>
          <p:spPr>
            <a:xfrm>
              <a:off x="376951" y="805650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93" name="object 88"/>
            <p:cNvSpPr/>
            <p:nvPr/>
          </p:nvSpPr>
          <p:spPr>
            <a:xfrm>
              <a:off x="376951" y="807195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38A"/>
            </a:solidFill>
          </p:spPr>
          <p:txBody>
            <a:bodyPr wrap="square" lIns="0" tIns="0" rIns="0" bIns="0" rtlCol="0"/>
            <a:lstStyle/>
            <a:p>
              <a:endParaRPr/>
            </a:p>
          </p:txBody>
        </p:sp>
        <p:sp>
          <p:nvSpPr>
            <p:cNvPr id="94" name="object 89"/>
            <p:cNvSpPr/>
            <p:nvPr/>
          </p:nvSpPr>
          <p:spPr>
            <a:xfrm>
              <a:off x="376951" y="808739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97389"/>
            </a:solidFill>
          </p:spPr>
          <p:txBody>
            <a:bodyPr wrap="square" lIns="0" tIns="0" rIns="0" bIns="0" rtlCol="0"/>
            <a:lstStyle/>
            <a:p>
              <a:endParaRPr/>
            </a:p>
          </p:txBody>
        </p:sp>
        <p:sp>
          <p:nvSpPr>
            <p:cNvPr id="95" name="object 90"/>
            <p:cNvSpPr/>
            <p:nvPr/>
          </p:nvSpPr>
          <p:spPr>
            <a:xfrm>
              <a:off x="376951" y="81028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188"/>
            </a:solidFill>
          </p:spPr>
          <p:txBody>
            <a:bodyPr wrap="square" lIns="0" tIns="0" rIns="0" bIns="0" rtlCol="0"/>
            <a:lstStyle/>
            <a:p>
              <a:endParaRPr/>
            </a:p>
          </p:txBody>
        </p:sp>
        <p:sp>
          <p:nvSpPr>
            <p:cNvPr id="96" name="object 91"/>
            <p:cNvSpPr/>
            <p:nvPr/>
          </p:nvSpPr>
          <p:spPr>
            <a:xfrm>
              <a:off x="376951" y="811829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C7287"/>
            </a:solidFill>
          </p:spPr>
          <p:txBody>
            <a:bodyPr wrap="square" lIns="0" tIns="0" rIns="0" bIns="0" rtlCol="0"/>
            <a:lstStyle/>
            <a:p>
              <a:endParaRPr/>
            </a:p>
          </p:txBody>
        </p:sp>
        <p:sp>
          <p:nvSpPr>
            <p:cNvPr id="97" name="object 92"/>
            <p:cNvSpPr/>
            <p:nvPr/>
          </p:nvSpPr>
          <p:spPr>
            <a:xfrm>
              <a:off x="376951" y="813374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C7287"/>
            </a:solidFill>
          </p:spPr>
          <p:txBody>
            <a:bodyPr wrap="square" lIns="0" tIns="0" rIns="0" bIns="0" rtlCol="0"/>
            <a:lstStyle/>
            <a:p>
              <a:endParaRPr/>
            </a:p>
          </p:txBody>
        </p:sp>
        <p:sp>
          <p:nvSpPr>
            <p:cNvPr id="98" name="object 93"/>
            <p:cNvSpPr/>
            <p:nvPr/>
          </p:nvSpPr>
          <p:spPr>
            <a:xfrm>
              <a:off x="376951" y="814919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D7287"/>
            </a:solidFill>
          </p:spPr>
          <p:txBody>
            <a:bodyPr wrap="square" lIns="0" tIns="0" rIns="0" bIns="0" rtlCol="0"/>
            <a:lstStyle/>
            <a:p>
              <a:endParaRPr/>
            </a:p>
          </p:txBody>
        </p:sp>
        <p:sp>
          <p:nvSpPr>
            <p:cNvPr id="99" name="object 94"/>
            <p:cNvSpPr/>
            <p:nvPr/>
          </p:nvSpPr>
          <p:spPr>
            <a:xfrm>
              <a:off x="376951" y="816464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E7085"/>
            </a:solidFill>
          </p:spPr>
          <p:txBody>
            <a:bodyPr wrap="square" lIns="0" tIns="0" rIns="0" bIns="0" rtlCol="0"/>
            <a:lstStyle/>
            <a:p>
              <a:endParaRPr/>
            </a:p>
          </p:txBody>
        </p:sp>
        <p:sp>
          <p:nvSpPr>
            <p:cNvPr id="100" name="object 95"/>
            <p:cNvSpPr/>
            <p:nvPr/>
          </p:nvSpPr>
          <p:spPr>
            <a:xfrm>
              <a:off x="376951" y="81800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E7085"/>
            </a:solidFill>
          </p:spPr>
          <p:txBody>
            <a:bodyPr wrap="square" lIns="0" tIns="0" rIns="0" bIns="0" rtlCol="0"/>
            <a:lstStyle/>
            <a:p>
              <a:endParaRPr/>
            </a:p>
          </p:txBody>
        </p:sp>
        <p:sp>
          <p:nvSpPr>
            <p:cNvPr id="101" name="object 96"/>
            <p:cNvSpPr/>
            <p:nvPr/>
          </p:nvSpPr>
          <p:spPr>
            <a:xfrm>
              <a:off x="376951" y="81955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02" name="object 97"/>
            <p:cNvSpPr/>
            <p:nvPr/>
          </p:nvSpPr>
          <p:spPr>
            <a:xfrm>
              <a:off x="376951" y="82109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07184"/>
            </a:solidFill>
          </p:spPr>
          <p:txBody>
            <a:bodyPr wrap="square" lIns="0" tIns="0" rIns="0" bIns="0" rtlCol="0"/>
            <a:lstStyle/>
            <a:p>
              <a:endParaRPr/>
            </a:p>
          </p:txBody>
        </p:sp>
        <p:sp>
          <p:nvSpPr>
            <p:cNvPr id="103" name="object 98"/>
            <p:cNvSpPr/>
            <p:nvPr/>
          </p:nvSpPr>
          <p:spPr>
            <a:xfrm>
              <a:off x="376951" y="82264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04" name="object 99"/>
            <p:cNvSpPr/>
            <p:nvPr/>
          </p:nvSpPr>
          <p:spPr>
            <a:xfrm>
              <a:off x="376951" y="82418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05" name="object 100"/>
            <p:cNvSpPr/>
            <p:nvPr/>
          </p:nvSpPr>
          <p:spPr>
            <a:xfrm>
              <a:off x="376951" y="825733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26F82"/>
            </a:solidFill>
          </p:spPr>
          <p:txBody>
            <a:bodyPr wrap="square" lIns="0" tIns="0" rIns="0" bIns="0" rtlCol="0"/>
            <a:lstStyle/>
            <a:p>
              <a:endParaRPr/>
            </a:p>
          </p:txBody>
        </p:sp>
        <p:sp>
          <p:nvSpPr>
            <p:cNvPr id="106" name="object 101"/>
            <p:cNvSpPr/>
            <p:nvPr/>
          </p:nvSpPr>
          <p:spPr>
            <a:xfrm>
              <a:off x="376951" y="82727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07" name="object 102"/>
            <p:cNvSpPr/>
            <p:nvPr/>
          </p:nvSpPr>
          <p:spPr>
            <a:xfrm>
              <a:off x="376951" y="82882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7081"/>
            </a:solidFill>
          </p:spPr>
          <p:txBody>
            <a:bodyPr wrap="square" lIns="0" tIns="0" rIns="0" bIns="0" rtlCol="0"/>
            <a:lstStyle/>
            <a:p>
              <a:endParaRPr/>
            </a:p>
          </p:txBody>
        </p:sp>
        <p:sp>
          <p:nvSpPr>
            <p:cNvPr id="108" name="object 103"/>
            <p:cNvSpPr/>
            <p:nvPr/>
          </p:nvSpPr>
          <p:spPr>
            <a:xfrm>
              <a:off x="376951" y="83036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47081"/>
            </a:solidFill>
          </p:spPr>
          <p:txBody>
            <a:bodyPr wrap="square" lIns="0" tIns="0" rIns="0" bIns="0" rtlCol="0"/>
            <a:lstStyle/>
            <a:p>
              <a:endParaRPr/>
            </a:p>
          </p:txBody>
        </p:sp>
        <p:sp>
          <p:nvSpPr>
            <p:cNvPr id="109" name="object 104"/>
            <p:cNvSpPr/>
            <p:nvPr/>
          </p:nvSpPr>
          <p:spPr>
            <a:xfrm>
              <a:off x="376951" y="83191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6E7F"/>
            </a:solidFill>
          </p:spPr>
          <p:txBody>
            <a:bodyPr wrap="square" lIns="0" tIns="0" rIns="0" bIns="0" rtlCol="0"/>
            <a:lstStyle/>
            <a:p>
              <a:endParaRPr/>
            </a:p>
          </p:txBody>
        </p:sp>
        <p:sp>
          <p:nvSpPr>
            <p:cNvPr id="110" name="object 105"/>
            <p:cNvSpPr/>
            <p:nvPr/>
          </p:nvSpPr>
          <p:spPr>
            <a:xfrm>
              <a:off x="376951" y="83345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66F7F"/>
            </a:solidFill>
          </p:spPr>
          <p:txBody>
            <a:bodyPr wrap="square" lIns="0" tIns="0" rIns="0" bIns="0" rtlCol="0"/>
            <a:lstStyle/>
            <a:p>
              <a:endParaRPr/>
            </a:p>
          </p:txBody>
        </p:sp>
        <p:sp>
          <p:nvSpPr>
            <p:cNvPr id="111" name="object 106"/>
            <p:cNvSpPr/>
            <p:nvPr/>
          </p:nvSpPr>
          <p:spPr>
            <a:xfrm>
              <a:off x="376951" y="835001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F7F"/>
            </a:solidFill>
          </p:spPr>
          <p:txBody>
            <a:bodyPr wrap="square" lIns="0" tIns="0" rIns="0" bIns="0" rtlCol="0"/>
            <a:lstStyle/>
            <a:p>
              <a:endParaRPr/>
            </a:p>
          </p:txBody>
        </p:sp>
        <p:sp>
          <p:nvSpPr>
            <p:cNvPr id="112" name="object 107"/>
            <p:cNvSpPr/>
            <p:nvPr/>
          </p:nvSpPr>
          <p:spPr>
            <a:xfrm>
              <a:off x="376951" y="83654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66E7E"/>
            </a:solidFill>
          </p:spPr>
          <p:txBody>
            <a:bodyPr wrap="square" lIns="0" tIns="0" rIns="0" bIns="0" rtlCol="0"/>
            <a:lstStyle/>
            <a:p>
              <a:endParaRPr/>
            </a:p>
          </p:txBody>
        </p:sp>
        <p:sp>
          <p:nvSpPr>
            <p:cNvPr id="113" name="object 108"/>
            <p:cNvSpPr/>
            <p:nvPr/>
          </p:nvSpPr>
          <p:spPr>
            <a:xfrm>
              <a:off x="376951" y="83809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86D7D"/>
            </a:solidFill>
          </p:spPr>
          <p:txBody>
            <a:bodyPr wrap="square" lIns="0" tIns="0" rIns="0" bIns="0" rtlCol="0"/>
            <a:lstStyle/>
            <a:p>
              <a:endParaRPr/>
            </a:p>
          </p:txBody>
        </p:sp>
        <p:sp>
          <p:nvSpPr>
            <p:cNvPr id="114" name="object 109"/>
            <p:cNvSpPr/>
            <p:nvPr/>
          </p:nvSpPr>
          <p:spPr>
            <a:xfrm>
              <a:off x="376951" y="83963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C"/>
            </a:solidFill>
          </p:spPr>
          <p:txBody>
            <a:bodyPr wrap="square" lIns="0" tIns="0" rIns="0" bIns="0" rtlCol="0"/>
            <a:lstStyle/>
            <a:p>
              <a:endParaRPr/>
            </a:p>
          </p:txBody>
        </p:sp>
        <p:sp>
          <p:nvSpPr>
            <p:cNvPr id="115" name="object 110"/>
            <p:cNvSpPr/>
            <p:nvPr/>
          </p:nvSpPr>
          <p:spPr>
            <a:xfrm>
              <a:off x="376951" y="84118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C"/>
            </a:solidFill>
          </p:spPr>
          <p:txBody>
            <a:bodyPr wrap="square" lIns="0" tIns="0" rIns="0" bIns="0" rtlCol="0"/>
            <a:lstStyle/>
            <a:p>
              <a:endParaRPr/>
            </a:p>
          </p:txBody>
        </p:sp>
        <p:sp>
          <p:nvSpPr>
            <p:cNvPr id="116" name="object 111"/>
            <p:cNvSpPr/>
            <p:nvPr/>
          </p:nvSpPr>
          <p:spPr>
            <a:xfrm>
              <a:off x="376951" y="84272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A6D7C"/>
            </a:solidFill>
          </p:spPr>
          <p:txBody>
            <a:bodyPr wrap="square" lIns="0" tIns="0" rIns="0" bIns="0" rtlCol="0"/>
            <a:lstStyle/>
            <a:p>
              <a:endParaRPr/>
            </a:p>
          </p:txBody>
        </p:sp>
        <p:sp>
          <p:nvSpPr>
            <p:cNvPr id="117" name="object 112"/>
            <p:cNvSpPr/>
            <p:nvPr/>
          </p:nvSpPr>
          <p:spPr>
            <a:xfrm>
              <a:off x="376951" y="84427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A"/>
            </a:solidFill>
          </p:spPr>
          <p:txBody>
            <a:bodyPr wrap="square" lIns="0" tIns="0" rIns="0" bIns="0" rtlCol="0"/>
            <a:lstStyle/>
            <a:p>
              <a:endParaRPr/>
            </a:p>
          </p:txBody>
        </p:sp>
        <p:sp>
          <p:nvSpPr>
            <p:cNvPr id="118" name="object 113"/>
            <p:cNvSpPr/>
            <p:nvPr/>
          </p:nvSpPr>
          <p:spPr>
            <a:xfrm>
              <a:off x="376951" y="845816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A"/>
            </a:solidFill>
          </p:spPr>
          <p:txBody>
            <a:bodyPr wrap="square" lIns="0" tIns="0" rIns="0" bIns="0" rtlCol="0"/>
            <a:lstStyle/>
            <a:p>
              <a:endParaRPr/>
            </a:p>
          </p:txBody>
        </p:sp>
        <p:sp>
          <p:nvSpPr>
            <p:cNvPr id="119" name="object 114"/>
            <p:cNvSpPr/>
            <p:nvPr/>
          </p:nvSpPr>
          <p:spPr>
            <a:xfrm>
              <a:off x="376951" y="847360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C6C79"/>
            </a:solidFill>
          </p:spPr>
          <p:txBody>
            <a:bodyPr wrap="square" lIns="0" tIns="0" rIns="0" bIns="0" rtlCol="0"/>
            <a:lstStyle/>
            <a:p>
              <a:endParaRPr/>
            </a:p>
          </p:txBody>
        </p:sp>
        <p:sp>
          <p:nvSpPr>
            <p:cNvPr id="120" name="object 115"/>
            <p:cNvSpPr/>
            <p:nvPr/>
          </p:nvSpPr>
          <p:spPr>
            <a:xfrm>
              <a:off x="376951" y="84890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21" name="object 116"/>
            <p:cNvSpPr/>
            <p:nvPr/>
          </p:nvSpPr>
          <p:spPr>
            <a:xfrm>
              <a:off x="376951" y="85045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C79"/>
            </a:solidFill>
          </p:spPr>
          <p:txBody>
            <a:bodyPr wrap="square" lIns="0" tIns="0" rIns="0" bIns="0" rtlCol="0"/>
            <a:lstStyle/>
            <a:p>
              <a:endParaRPr/>
            </a:p>
          </p:txBody>
        </p:sp>
        <p:sp>
          <p:nvSpPr>
            <p:cNvPr id="122" name="object 117"/>
            <p:cNvSpPr/>
            <p:nvPr/>
          </p:nvSpPr>
          <p:spPr>
            <a:xfrm>
              <a:off x="376951" y="85199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E6B77"/>
            </a:solidFill>
          </p:spPr>
          <p:txBody>
            <a:bodyPr wrap="square" lIns="0" tIns="0" rIns="0" bIns="0" rtlCol="0"/>
            <a:lstStyle/>
            <a:p>
              <a:endParaRPr/>
            </a:p>
          </p:txBody>
        </p:sp>
        <p:sp>
          <p:nvSpPr>
            <p:cNvPr id="123" name="object 118"/>
            <p:cNvSpPr/>
            <p:nvPr/>
          </p:nvSpPr>
          <p:spPr>
            <a:xfrm>
              <a:off x="376951" y="853540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E6B77"/>
            </a:solidFill>
          </p:spPr>
          <p:txBody>
            <a:bodyPr wrap="square" lIns="0" tIns="0" rIns="0" bIns="0" rtlCol="0"/>
            <a:lstStyle/>
            <a:p>
              <a:endParaRPr/>
            </a:p>
          </p:txBody>
        </p:sp>
        <p:sp>
          <p:nvSpPr>
            <p:cNvPr id="124" name="object 119"/>
            <p:cNvSpPr/>
            <p:nvPr/>
          </p:nvSpPr>
          <p:spPr>
            <a:xfrm>
              <a:off x="376951" y="855084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06B76"/>
            </a:solidFill>
          </p:spPr>
          <p:txBody>
            <a:bodyPr wrap="square" lIns="0" tIns="0" rIns="0" bIns="0" rtlCol="0"/>
            <a:lstStyle/>
            <a:p>
              <a:endParaRPr/>
            </a:p>
          </p:txBody>
        </p:sp>
        <p:sp>
          <p:nvSpPr>
            <p:cNvPr id="125" name="object 120"/>
            <p:cNvSpPr/>
            <p:nvPr/>
          </p:nvSpPr>
          <p:spPr>
            <a:xfrm>
              <a:off x="376951" y="856630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26" name="object 121"/>
            <p:cNvSpPr/>
            <p:nvPr/>
          </p:nvSpPr>
          <p:spPr>
            <a:xfrm>
              <a:off x="376951" y="858174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27" name="object 122"/>
            <p:cNvSpPr/>
            <p:nvPr/>
          </p:nvSpPr>
          <p:spPr>
            <a:xfrm>
              <a:off x="376951" y="85971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26A74"/>
            </a:solidFill>
          </p:spPr>
          <p:txBody>
            <a:bodyPr wrap="square" lIns="0" tIns="0" rIns="0" bIns="0" rtlCol="0"/>
            <a:lstStyle/>
            <a:p>
              <a:endParaRPr/>
            </a:p>
          </p:txBody>
        </p:sp>
        <p:sp>
          <p:nvSpPr>
            <p:cNvPr id="128" name="object 123"/>
            <p:cNvSpPr/>
            <p:nvPr/>
          </p:nvSpPr>
          <p:spPr>
            <a:xfrm>
              <a:off x="376951" y="86126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29" name="object 124"/>
            <p:cNvSpPr/>
            <p:nvPr/>
          </p:nvSpPr>
          <p:spPr>
            <a:xfrm>
              <a:off x="376951" y="862809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30" name="object 125"/>
            <p:cNvSpPr/>
            <p:nvPr/>
          </p:nvSpPr>
          <p:spPr>
            <a:xfrm>
              <a:off x="376951" y="864353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46A72"/>
            </a:solidFill>
          </p:spPr>
          <p:txBody>
            <a:bodyPr wrap="square" lIns="0" tIns="0" rIns="0" bIns="0" rtlCol="0"/>
            <a:lstStyle/>
            <a:p>
              <a:endParaRPr/>
            </a:p>
          </p:txBody>
        </p:sp>
        <p:sp>
          <p:nvSpPr>
            <p:cNvPr id="131" name="object 126"/>
            <p:cNvSpPr/>
            <p:nvPr/>
          </p:nvSpPr>
          <p:spPr>
            <a:xfrm>
              <a:off x="376951" y="865899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32" name="object 127"/>
            <p:cNvSpPr/>
            <p:nvPr/>
          </p:nvSpPr>
          <p:spPr>
            <a:xfrm>
              <a:off x="376951" y="867443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46871"/>
            </a:solidFill>
          </p:spPr>
          <p:txBody>
            <a:bodyPr wrap="square" lIns="0" tIns="0" rIns="0" bIns="0" rtlCol="0"/>
            <a:lstStyle/>
            <a:p>
              <a:endParaRPr/>
            </a:p>
          </p:txBody>
        </p:sp>
        <p:sp>
          <p:nvSpPr>
            <p:cNvPr id="133" name="object 128"/>
            <p:cNvSpPr/>
            <p:nvPr/>
          </p:nvSpPr>
          <p:spPr>
            <a:xfrm>
              <a:off x="376951" y="86898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66871"/>
            </a:solidFill>
          </p:spPr>
          <p:txBody>
            <a:bodyPr wrap="square" lIns="0" tIns="0" rIns="0" bIns="0" rtlCol="0"/>
            <a:lstStyle/>
            <a:p>
              <a:endParaRPr/>
            </a:p>
          </p:txBody>
        </p:sp>
        <p:sp>
          <p:nvSpPr>
            <p:cNvPr id="134" name="object 129"/>
            <p:cNvSpPr/>
            <p:nvPr/>
          </p:nvSpPr>
          <p:spPr>
            <a:xfrm>
              <a:off x="376951" y="87053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66871"/>
            </a:solidFill>
          </p:spPr>
          <p:txBody>
            <a:bodyPr wrap="square" lIns="0" tIns="0" rIns="0" bIns="0" rtlCol="0"/>
            <a:lstStyle/>
            <a:p>
              <a:endParaRPr/>
            </a:p>
          </p:txBody>
        </p:sp>
        <p:sp>
          <p:nvSpPr>
            <p:cNvPr id="135" name="object 130"/>
            <p:cNvSpPr/>
            <p:nvPr/>
          </p:nvSpPr>
          <p:spPr>
            <a:xfrm>
              <a:off x="376951" y="87207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8696F"/>
            </a:solidFill>
          </p:spPr>
          <p:txBody>
            <a:bodyPr wrap="square" lIns="0" tIns="0" rIns="0" bIns="0" rtlCol="0"/>
            <a:lstStyle/>
            <a:p>
              <a:endParaRPr/>
            </a:p>
          </p:txBody>
        </p:sp>
        <p:sp>
          <p:nvSpPr>
            <p:cNvPr id="136" name="object 131"/>
            <p:cNvSpPr/>
            <p:nvPr/>
          </p:nvSpPr>
          <p:spPr>
            <a:xfrm>
              <a:off x="376951" y="87362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76F"/>
            </a:solidFill>
          </p:spPr>
          <p:txBody>
            <a:bodyPr wrap="square" lIns="0" tIns="0" rIns="0" bIns="0" rtlCol="0"/>
            <a:lstStyle/>
            <a:p>
              <a:endParaRPr/>
            </a:p>
          </p:txBody>
        </p:sp>
        <p:sp>
          <p:nvSpPr>
            <p:cNvPr id="137" name="object 132"/>
            <p:cNvSpPr/>
            <p:nvPr/>
          </p:nvSpPr>
          <p:spPr>
            <a:xfrm>
              <a:off x="376951" y="875168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76E"/>
            </a:solidFill>
          </p:spPr>
          <p:txBody>
            <a:bodyPr wrap="square" lIns="0" tIns="0" rIns="0" bIns="0" rtlCol="0"/>
            <a:lstStyle/>
            <a:p>
              <a:endParaRPr/>
            </a:p>
          </p:txBody>
        </p:sp>
        <p:sp>
          <p:nvSpPr>
            <p:cNvPr id="138" name="object 133"/>
            <p:cNvSpPr/>
            <p:nvPr/>
          </p:nvSpPr>
          <p:spPr>
            <a:xfrm>
              <a:off x="376951" y="876712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A676E"/>
            </a:solidFill>
          </p:spPr>
          <p:txBody>
            <a:bodyPr wrap="square" lIns="0" tIns="0" rIns="0" bIns="0" rtlCol="0"/>
            <a:lstStyle/>
            <a:p>
              <a:endParaRPr/>
            </a:p>
          </p:txBody>
        </p:sp>
        <p:sp>
          <p:nvSpPr>
            <p:cNvPr id="139" name="object 134"/>
            <p:cNvSpPr/>
            <p:nvPr/>
          </p:nvSpPr>
          <p:spPr>
            <a:xfrm>
              <a:off x="376951" y="87825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40" name="object 135"/>
            <p:cNvSpPr/>
            <p:nvPr/>
          </p:nvSpPr>
          <p:spPr>
            <a:xfrm>
              <a:off x="376951" y="87980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C"/>
            </a:solidFill>
          </p:spPr>
          <p:txBody>
            <a:bodyPr wrap="square" lIns="0" tIns="0" rIns="0" bIns="0" rtlCol="0"/>
            <a:lstStyle/>
            <a:p>
              <a:endParaRPr/>
            </a:p>
          </p:txBody>
        </p:sp>
        <p:sp>
          <p:nvSpPr>
            <p:cNvPr id="141" name="object 136"/>
            <p:cNvSpPr/>
            <p:nvPr/>
          </p:nvSpPr>
          <p:spPr>
            <a:xfrm>
              <a:off x="376951" y="881346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B666C"/>
            </a:solidFill>
          </p:spPr>
          <p:txBody>
            <a:bodyPr wrap="square" lIns="0" tIns="0" rIns="0" bIns="0" rtlCol="0"/>
            <a:lstStyle/>
            <a:p>
              <a:endParaRPr/>
            </a:p>
          </p:txBody>
        </p:sp>
        <p:sp>
          <p:nvSpPr>
            <p:cNvPr id="142" name="object 137"/>
            <p:cNvSpPr/>
            <p:nvPr/>
          </p:nvSpPr>
          <p:spPr>
            <a:xfrm>
              <a:off x="376951" y="88289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B"/>
            </a:solidFill>
          </p:spPr>
          <p:txBody>
            <a:bodyPr wrap="square" lIns="0" tIns="0" rIns="0" bIns="0" rtlCol="0"/>
            <a:lstStyle/>
            <a:p>
              <a:endParaRPr/>
            </a:p>
          </p:txBody>
        </p:sp>
        <p:sp>
          <p:nvSpPr>
            <p:cNvPr id="143" name="object 138"/>
            <p:cNvSpPr/>
            <p:nvPr/>
          </p:nvSpPr>
          <p:spPr>
            <a:xfrm>
              <a:off x="376951" y="884436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B666B"/>
            </a:solidFill>
          </p:spPr>
          <p:txBody>
            <a:bodyPr wrap="square" lIns="0" tIns="0" rIns="0" bIns="0" rtlCol="0"/>
            <a:lstStyle/>
            <a:p>
              <a:endParaRPr/>
            </a:p>
          </p:txBody>
        </p:sp>
        <p:sp>
          <p:nvSpPr>
            <p:cNvPr id="144" name="object 139"/>
            <p:cNvSpPr/>
            <p:nvPr/>
          </p:nvSpPr>
          <p:spPr>
            <a:xfrm>
              <a:off x="376951" y="88598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66B"/>
            </a:solidFill>
          </p:spPr>
          <p:txBody>
            <a:bodyPr wrap="square" lIns="0" tIns="0" rIns="0" bIns="0" rtlCol="0"/>
            <a:lstStyle/>
            <a:p>
              <a:endParaRPr/>
            </a:p>
          </p:txBody>
        </p:sp>
        <p:sp>
          <p:nvSpPr>
            <p:cNvPr id="145" name="object 140"/>
            <p:cNvSpPr/>
            <p:nvPr/>
          </p:nvSpPr>
          <p:spPr>
            <a:xfrm>
              <a:off x="376951" y="887526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669"/>
            </a:solidFill>
          </p:spPr>
          <p:txBody>
            <a:bodyPr wrap="square" lIns="0" tIns="0" rIns="0" bIns="0" rtlCol="0"/>
            <a:lstStyle/>
            <a:p>
              <a:endParaRPr/>
            </a:p>
          </p:txBody>
        </p:sp>
        <p:sp>
          <p:nvSpPr>
            <p:cNvPr id="146" name="object 141"/>
            <p:cNvSpPr/>
            <p:nvPr/>
          </p:nvSpPr>
          <p:spPr>
            <a:xfrm>
              <a:off x="376951" y="889071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D6469"/>
            </a:solidFill>
          </p:spPr>
          <p:txBody>
            <a:bodyPr wrap="square" lIns="0" tIns="0" rIns="0" bIns="0" rtlCol="0"/>
            <a:lstStyle/>
            <a:p>
              <a:endParaRPr/>
            </a:p>
          </p:txBody>
        </p:sp>
        <p:sp>
          <p:nvSpPr>
            <p:cNvPr id="147" name="object 142"/>
            <p:cNvSpPr/>
            <p:nvPr/>
          </p:nvSpPr>
          <p:spPr>
            <a:xfrm>
              <a:off x="376951" y="89061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48" name="object 143"/>
            <p:cNvSpPr/>
            <p:nvPr/>
          </p:nvSpPr>
          <p:spPr>
            <a:xfrm>
              <a:off x="376951" y="892161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49" name="object 144"/>
            <p:cNvSpPr/>
            <p:nvPr/>
          </p:nvSpPr>
          <p:spPr>
            <a:xfrm>
              <a:off x="376951" y="893705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F6468"/>
            </a:solidFill>
          </p:spPr>
          <p:txBody>
            <a:bodyPr wrap="square" lIns="0" tIns="0" rIns="0" bIns="0" rtlCol="0"/>
            <a:lstStyle/>
            <a:p>
              <a:endParaRPr/>
            </a:p>
          </p:txBody>
        </p:sp>
        <p:sp>
          <p:nvSpPr>
            <p:cNvPr id="150" name="object 145"/>
            <p:cNvSpPr/>
            <p:nvPr/>
          </p:nvSpPr>
          <p:spPr>
            <a:xfrm>
              <a:off x="376951" y="89525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6"/>
            </a:solidFill>
          </p:spPr>
          <p:txBody>
            <a:bodyPr wrap="square" lIns="0" tIns="0" rIns="0" bIns="0" rtlCol="0"/>
            <a:lstStyle/>
            <a:p>
              <a:endParaRPr/>
            </a:p>
          </p:txBody>
        </p:sp>
        <p:sp>
          <p:nvSpPr>
            <p:cNvPr id="151" name="object 146"/>
            <p:cNvSpPr/>
            <p:nvPr/>
          </p:nvSpPr>
          <p:spPr>
            <a:xfrm>
              <a:off x="376951" y="896795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6"/>
            </a:solidFill>
          </p:spPr>
          <p:txBody>
            <a:bodyPr wrap="square" lIns="0" tIns="0" rIns="0" bIns="0" rtlCol="0"/>
            <a:lstStyle/>
            <a:p>
              <a:endParaRPr/>
            </a:p>
          </p:txBody>
        </p:sp>
        <p:sp>
          <p:nvSpPr>
            <p:cNvPr id="152" name="object 147"/>
            <p:cNvSpPr/>
            <p:nvPr/>
          </p:nvSpPr>
          <p:spPr>
            <a:xfrm>
              <a:off x="376951" y="898340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16365"/>
            </a:solidFill>
          </p:spPr>
          <p:txBody>
            <a:bodyPr wrap="square" lIns="0" tIns="0" rIns="0" bIns="0" rtlCol="0"/>
            <a:lstStyle/>
            <a:p>
              <a:endParaRPr/>
            </a:p>
          </p:txBody>
        </p:sp>
        <p:sp>
          <p:nvSpPr>
            <p:cNvPr id="153" name="object 148"/>
            <p:cNvSpPr/>
            <p:nvPr/>
          </p:nvSpPr>
          <p:spPr>
            <a:xfrm>
              <a:off x="376951" y="89988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36365"/>
            </a:solidFill>
          </p:spPr>
          <p:txBody>
            <a:bodyPr wrap="square" lIns="0" tIns="0" rIns="0" bIns="0" rtlCol="0"/>
            <a:lstStyle/>
            <a:p>
              <a:endParaRPr/>
            </a:p>
          </p:txBody>
        </p:sp>
        <p:sp>
          <p:nvSpPr>
            <p:cNvPr id="154" name="object 149"/>
            <p:cNvSpPr/>
            <p:nvPr/>
          </p:nvSpPr>
          <p:spPr>
            <a:xfrm>
              <a:off x="376951" y="901430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36365"/>
            </a:solidFill>
          </p:spPr>
          <p:txBody>
            <a:bodyPr wrap="square" lIns="0" tIns="0" rIns="0" bIns="0" rtlCol="0"/>
            <a:lstStyle/>
            <a:p>
              <a:endParaRPr/>
            </a:p>
          </p:txBody>
        </p:sp>
        <p:sp>
          <p:nvSpPr>
            <p:cNvPr id="155" name="object 150"/>
            <p:cNvSpPr/>
            <p:nvPr/>
          </p:nvSpPr>
          <p:spPr>
            <a:xfrm>
              <a:off x="376951" y="90297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56" name="object 151"/>
            <p:cNvSpPr/>
            <p:nvPr/>
          </p:nvSpPr>
          <p:spPr>
            <a:xfrm>
              <a:off x="376951" y="904520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57" name="object 152"/>
            <p:cNvSpPr/>
            <p:nvPr/>
          </p:nvSpPr>
          <p:spPr>
            <a:xfrm>
              <a:off x="376951" y="906064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56163"/>
            </a:solidFill>
          </p:spPr>
          <p:txBody>
            <a:bodyPr wrap="square" lIns="0" tIns="0" rIns="0" bIns="0" rtlCol="0"/>
            <a:lstStyle/>
            <a:p>
              <a:endParaRPr/>
            </a:p>
          </p:txBody>
        </p:sp>
        <p:sp>
          <p:nvSpPr>
            <p:cNvPr id="158" name="object 153"/>
            <p:cNvSpPr/>
            <p:nvPr/>
          </p:nvSpPr>
          <p:spPr>
            <a:xfrm>
              <a:off x="376951" y="907610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6161"/>
            </a:solidFill>
          </p:spPr>
          <p:txBody>
            <a:bodyPr wrap="square" lIns="0" tIns="0" rIns="0" bIns="0" rtlCol="0"/>
            <a:lstStyle/>
            <a:p>
              <a:endParaRPr/>
            </a:p>
          </p:txBody>
        </p:sp>
        <p:sp>
          <p:nvSpPr>
            <p:cNvPr id="159" name="object 154"/>
            <p:cNvSpPr/>
            <p:nvPr/>
          </p:nvSpPr>
          <p:spPr>
            <a:xfrm>
              <a:off x="376951" y="909154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6161"/>
            </a:solidFill>
          </p:spPr>
          <p:txBody>
            <a:bodyPr wrap="square" lIns="0" tIns="0" rIns="0" bIns="0" rtlCol="0"/>
            <a:lstStyle/>
            <a:p>
              <a:endParaRPr/>
            </a:p>
          </p:txBody>
        </p:sp>
        <p:sp>
          <p:nvSpPr>
            <p:cNvPr id="160" name="object 155"/>
            <p:cNvSpPr/>
            <p:nvPr/>
          </p:nvSpPr>
          <p:spPr>
            <a:xfrm>
              <a:off x="376951" y="910698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75F60"/>
            </a:solidFill>
          </p:spPr>
          <p:txBody>
            <a:bodyPr wrap="square" lIns="0" tIns="0" rIns="0" bIns="0" rtlCol="0"/>
            <a:lstStyle/>
            <a:p>
              <a:endParaRPr/>
            </a:p>
          </p:txBody>
        </p:sp>
        <p:sp>
          <p:nvSpPr>
            <p:cNvPr id="161" name="object 156"/>
            <p:cNvSpPr/>
            <p:nvPr/>
          </p:nvSpPr>
          <p:spPr>
            <a:xfrm>
              <a:off x="376951" y="912244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85F60"/>
            </a:solidFill>
          </p:spPr>
          <p:txBody>
            <a:bodyPr wrap="square" lIns="0" tIns="0" rIns="0" bIns="0" rtlCol="0"/>
            <a:lstStyle/>
            <a:p>
              <a:endParaRPr/>
            </a:p>
          </p:txBody>
        </p:sp>
        <p:sp>
          <p:nvSpPr>
            <p:cNvPr id="162" name="object 157"/>
            <p:cNvSpPr/>
            <p:nvPr/>
          </p:nvSpPr>
          <p:spPr>
            <a:xfrm>
              <a:off x="376951" y="913788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85F60"/>
            </a:solidFill>
          </p:spPr>
          <p:txBody>
            <a:bodyPr wrap="square" lIns="0" tIns="0" rIns="0" bIns="0" rtlCol="0"/>
            <a:lstStyle/>
            <a:p>
              <a:endParaRPr/>
            </a:p>
          </p:txBody>
        </p:sp>
        <p:sp>
          <p:nvSpPr>
            <p:cNvPr id="163" name="object 158"/>
            <p:cNvSpPr/>
            <p:nvPr/>
          </p:nvSpPr>
          <p:spPr>
            <a:xfrm>
              <a:off x="376951" y="91533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95F5F"/>
            </a:solidFill>
          </p:spPr>
          <p:txBody>
            <a:bodyPr wrap="square" lIns="0" tIns="0" rIns="0" bIns="0" rtlCol="0"/>
            <a:lstStyle/>
            <a:p>
              <a:endParaRPr/>
            </a:p>
          </p:txBody>
        </p:sp>
        <p:sp>
          <p:nvSpPr>
            <p:cNvPr id="164" name="object 159"/>
            <p:cNvSpPr/>
            <p:nvPr/>
          </p:nvSpPr>
          <p:spPr>
            <a:xfrm>
              <a:off x="376951" y="916878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E"/>
            </a:solidFill>
          </p:spPr>
          <p:txBody>
            <a:bodyPr wrap="square" lIns="0" tIns="0" rIns="0" bIns="0" rtlCol="0"/>
            <a:lstStyle/>
            <a:p>
              <a:endParaRPr/>
            </a:p>
          </p:txBody>
        </p:sp>
        <p:sp>
          <p:nvSpPr>
            <p:cNvPr id="165" name="object 160"/>
            <p:cNvSpPr/>
            <p:nvPr/>
          </p:nvSpPr>
          <p:spPr>
            <a:xfrm>
              <a:off x="376951" y="91842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A5E5D"/>
            </a:solidFill>
          </p:spPr>
          <p:txBody>
            <a:bodyPr wrap="square" lIns="0" tIns="0" rIns="0" bIns="0" rtlCol="0"/>
            <a:lstStyle/>
            <a:p>
              <a:endParaRPr/>
            </a:p>
          </p:txBody>
        </p:sp>
        <p:sp>
          <p:nvSpPr>
            <p:cNvPr id="166" name="object 161"/>
            <p:cNvSpPr/>
            <p:nvPr/>
          </p:nvSpPr>
          <p:spPr>
            <a:xfrm>
              <a:off x="376951" y="91996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67" name="object 162"/>
            <p:cNvSpPr/>
            <p:nvPr/>
          </p:nvSpPr>
          <p:spPr>
            <a:xfrm>
              <a:off x="376951" y="92151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E5D"/>
            </a:solidFill>
          </p:spPr>
          <p:txBody>
            <a:bodyPr wrap="square" lIns="0" tIns="0" rIns="0" bIns="0" rtlCol="0"/>
            <a:lstStyle/>
            <a:p>
              <a:endParaRPr/>
            </a:p>
          </p:txBody>
        </p:sp>
        <p:sp>
          <p:nvSpPr>
            <p:cNvPr id="168" name="object 163"/>
            <p:cNvSpPr/>
            <p:nvPr/>
          </p:nvSpPr>
          <p:spPr>
            <a:xfrm>
              <a:off x="376951" y="923057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C5E5B"/>
            </a:solidFill>
          </p:spPr>
          <p:txBody>
            <a:bodyPr wrap="square" lIns="0" tIns="0" rIns="0" bIns="0" rtlCol="0"/>
            <a:lstStyle/>
            <a:p>
              <a:endParaRPr/>
            </a:p>
          </p:txBody>
        </p:sp>
        <p:sp>
          <p:nvSpPr>
            <p:cNvPr id="169" name="object 164"/>
            <p:cNvSpPr/>
            <p:nvPr/>
          </p:nvSpPr>
          <p:spPr>
            <a:xfrm>
              <a:off x="376951" y="92460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C5B"/>
            </a:solidFill>
          </p:spPr>
          <p:txBody>
            <a:bodyPr wrap="square" lIns="0" tIns="0" rIns="0" bIns="0" rtlCol="0"/>
            <a:lstStyle/>
            <a:p>
              <a:endParaRPr/>
            </a:p>
          </p:txBody>
        </p:sp>
        <p:sp>
          <p:nvSpPr>
            <p:cNvPr id="170" name="object 165"/>
            <p:cNvSpPr/>
            <p:nvPr/>
          </p:nvSpPr>
          <p:spPr>
            <a:xfrm>
              <a:off x="376951" y="926147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71" name="object 166"/>
            <p:cNvSpPr/>
            <p:nvPr/>
          </p:nvSpPr>
          <p:spPr>
            <a:xfrm>
              <a:off x="376951" y="927692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E5C5A"/>
            </a:solidFill>
          </p:spPr>
          <p:txBody>
            <a:bodyPr wrap="square" lIns="0" tIns="0" rIns="0" bIns="0" rtlCol="0"/>
            <a:lstStyle/>
            <a:p>
              <a:endParaRPr/>
            </a:p>
          </p:txBody>
        </p:sp>
        <p:sp>
          <p:nvSpPr>
            <p:cNvPr id="172" name="object 167"/>
            <p:cNvSpPr/>
            <p:nvPr/>
          </p:nvSpPr>
          <p:spPr>
            <a:xfrm>
              <a:off x="376951" y="92923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73" name="object 168"/>
            <p:cNvSpPr/>
            <p:nvPr/>
          </p:nvSpPr>
          <p:spPr>
            <a:xfrm>
              <a:off x="376951" y="930782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05C58"/>
            </a:solidFill>
          </p:spPr>
          <p:txBody>
            <a:bodyPr wrap="square" lIns="0" tIns="0" rIns="0" bIns="0" rtlCol="0"/>
            <a:lstStyle/>
            <a:p>
              <a:endParaRPr/>
            </a:p>
          </p:txBody>
        </p:sp>
        <p:sp>
          <p:nvSpPr>
            <p:cNvPr id="174" name="object 169"/>
            <p:cNvSpPr/>
            <p:nvPr/>
          </p:nvSpPr>
          <p:spPr>
            <a:xfrm>
              <a:off x="376951" y="93232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05A58"/>
            </a:solidFill>
          </p:spPr>
          <p:txBody>
            <a:bodyPr wrap="square" lIns="0" tIns="0" rIns="0" bIns="0" rtlCol="0"/>
            <a:lstStyle/>
            <a:p>
              <a:endParaRPr/>
            </a:p>
          </p:txBody>
        </p:sp>
        <p:sp>
          <p:nvSpPr>
            <p:cNvPr id="175" name="object 170"/>
            <p:cNvSpPr/>
            <p:nvPr/>
          </p:nvSpPr>
          <p:spPr>
            <a:xfrm>
              <a:off x="376951" y="93387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76" name="object 171"/>
            <p:cNvSpPr/>
            <p:nvPr/>
          </p:nvSpPr>
          <p:spPr>
            <a:xfrm>
              <a:off x="376951" y="935416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25A57"/>
            </a:solidFill>
          </p:spPr>
          <p:txBody>
            <a:bodyPr wrap="square" lIns="0" tIns="0" rIns="0" bIns="0" rtlCol="0"/>
            <a:lstStyle/>
            <a:p>
              <a:endParaRPr/>
            </a:p>
          </p:txBody>
        </p:sp>
        <p:sp>
          <p:nvSpPr>
            <p:cNvPr id="177" name="object 172"/>
            <p:cNvSpPr/>
            <p:nvPr/>
          </p:nvSpPr>
          <p:spPr>
            <a:xfrm>
              <a:off x="376951" y="93696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78" name="object 173"/>
            <p:cNvSpPr/>
            <p:nvPr/>
          </p:nvSpPr>
          <p:spPr>
            <a:xfrm>
              <a:off x="376951" y="938506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5"/>
            </a:solidFill>
          </p:spPr>
          <p:txBody>
            <a:bodyPr wrap="square" lIns="0" tIns="0" rIns="0" bIns="0" rtlCol="0"/>
            <a:lstStyle/>
            <a:p>
              <a:endParaRPr/>
            </a:p>
          </p:txBody>
        </p:sp>
        <p:sp>
          <p:nvSpPr>
            <p:cNvPr id="179" name="object 174"/>
            <p:cNvSpPr/>
            <p:nvPr/>
          </p:nvSpPr>
          <p:spPr>
            <a:xfrm>
              <a:off x="376951" y="940050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35855"/>
            </a:solidFill>
          </p:spPr>
          <p:txBody>
            <a:bodyPr wrap="square" lIns="0" tIns="0" rIns="0" bIns="0" rtlCol="0"/>
            <a:lstStyle/>
            <a:p>
              <a:endParaRPr/>
            </a:p>
          </p:txBody>
        </p:sp>
        <p:sp>
          <p:nvSpPr>
            <p:cNvPr id="180" name="object 175"/>
            <p:cNvSpPr/>
            <p:nvPr/>
          </p:nvSpPr>
          <p:spPr>
            <a:xfrm>
              <a:off x="376951" y="94159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4"/>
            </a:solidFill>
          </p:spPr>
          <p:txBody>
            <a:bodyPr wrap="square" lIns="0" tIns="0" rIns="0" bIns="0" rtlCol="0"/>
            <a:lstStyle/>
            <a:p>
              <a:endParaRPr/>
            </a:p>
          </p:txBody>
        </p:sp>
        <p:sp>
          <p:nvSpPr>
            <p:cNvPr id="181" name="object 176"/>
            <p:cNvSpPr/>
            <p:nvPr/>
          </p:nvSpPr>
          <p:spPr>
            <a:xfrm>
              <a:off x="376951" y="943140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853"/>
            </a:solidFill>
          </p:spPr>
          <p:txBody>
            <a:bodyPr wrap="square" lIns="0" tIns="0" rIns="0" bIns="0" rtlCol="0"/>
            <a:lstStyle/>
            <a:p>
              <a:endParaRPr/>
            </a:p>
          </p:txBody>
        </p:sp>
        <p:sp>
          <p:nvSpPr>
            <p:cNvPr id="182" name="object 177"/>
            <p:cNvSpPr/>
            <p:nvPr/>
          </p:nvSpPr>
          <p:spPr>
            <a:xfrm>
              <a:off x="376951" y="94468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55853"/>
            </a:solidFill>
          </p:spPr>
          <p:txBody>
            <a:bodyPr wrap="square" lIns="0" tIns="0" rIns="0" bIns="0" rtlCol="0"/>
            <a:lstStyle/>
            <a:p>
              <a:endParaRPr/>
            </a:p>
          </p:txBody>
        </p:sp>
        <p:sp>
          <p:nvSpPr>
            <p:cNvPr id="183" name="object 178"/>
            <p:cNvSpPr/>
            <p:nvPr/>
          </p:nvSpPr>
          <p:spPr>
            <a:xfrm>
              <a:off x="376951" y="94623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652"/>
            </a:solidFill>
          </p:spPr>
          <p:txBody>
            <a:bodyPr wrap="square" lIns="0" tIns="0" rIns="0" bIns="0" rtlCol="0"/>
            <a:lstStyle/>
            <a:p>
              <a:endParaRPr/>
            </a:p>
          </p:txBody>
        </p:sp>
        <p:sp>
          <p:nvSpPr>
            <p:cNvPr id="184" name="object 179"/>
            <p:cNvSpPr/>
            <p:nvPr/>
          </p:nvSpPr>
          <p:spPr>
            <a:xfrm>
              <a:off x="376951" y="94777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75651"/>
            </a:solidFill>
          </p:spPr>
          <p:txBody>
            <a:bodyPr wrap="square" lIns="0" tIns="0" rIns="0" bIns="0" rtlCol="0"/>
            <a:lstStyle/>
            <a:p>
              <a:endParaRPr/>
            </a:p>
          </p:txBody>
        </p:sp>
        <p:sp>
          <p:nvSpPr>
            <p:cNvPr id="185" name="object 180"/>
            <p:cNvSpPr/>
            <p:nvPr/>
          </p:nvSpPr>
          <p:spPr>
            <a:xfrm>
              <a:off x="376951" y="94932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1"/>
            </a:solidFill>
          </p:spPr>
          <p:txBody>
            <a:bodyPr wrap="square" lIns="0" tIns="0" rIns="0" bIns="0" rtlCol="0"/>
            <a:lstStyle/>
            <a:p>
              <a:endParaRPr/>
            </a:p>
          </p:txBody>
        </p:sp>
        <p:sp>
          <p:nvSpPr>
            <p:cNvPr id="186" name="object 181"/>
            <p:cNvSpPr/>
            <p:nvPr/>
          </p:nvSpPr>
          <p:spPr>
            <a:xfrm>
              <a:off x="376951" y="95086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0"/>
            </a:solidFill>
          </p:spPr>
          <p:txBody>
            <a:bodyPr wrap="square" lIns="0" tIns="0" rIns="0" bIns="0" rtlCol="0"/>
            <a:lstStyle/>
            <a:p>
              <a:endParaRPr/>
            </a:p>
          </p:txBody>
        </p:sp>
        <p:sp>
          <p:nvSpPr>
            <p:cNvPr id="187" name="object 182"/>
            <p:cNvSpPr/>
            <p:nvPr/>
          </p:nvSpPr>
          <p:spPr>
            <a:xfrm>
              <a:off x="376951" y="952409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750"/>
            </a:solidFill>
          </p:spPr>
          <p:txBody>
            <a:bodyPr wrap="square" lIns="0" tIns="0" rIns="0" bIns="0" rtlCol="0"/>
            <a:lstStyle/>
            <a:p>
              <a:endParaRPr/>
            </a:p>
          </p:txBody>
        </p:sp>
        <p:sp>
          <p:nvSpPr>
            <p:cNvPr id="188" name="object 183"/>
            <p:cNvSpPr/>
            <p:nvPr/>
          </p:nvSpPr>
          <p:spPr>
            <a:xfrm>
              <a:off x="376951" y="95395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9544E"/>
            </a:solidFill>
          </p:spPr>
          <p:txBody>
            <a:bodyPr wrap="square" lIns="0" tIns="0" rIns="0" bIns="0" rtlCol="0"/>
            <a:lstStyle/>
            <a:p>
              <a:endParaRPr/>
            </a:p>
          </p:txBody>
        </p:sp>
        <p:sp>
          <p:nvSpPr>
            <p:cNvPr id="189" name="object 184"/>
            <p:cNvSpPr/>
            <p:nvPr/>
          </p:nvSpPr>
          <p:spPr>
            <a:xfrm>
              <a:off x="376951" y="955499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9544E"/>
            </a:solidFill>
          </p:spPr>
          <p:txBody>
            <a:bodyPr wrap="square" lIns="0" tIns="0" rIns="0" bIns="0" rtlCol="0"/>
            <a:lstStyle/>
            <a:p>
              <a:endParaRPr/>
            </a:p>
          </p:txBody>
        </p:sp>
        <p:sp>
          <p:nvSpPr>
            <p:cNvPr id="190" name="object 185"/>
            <p:cNvSpPr/>
            <p:nvPr/>
          </p:nvSpPr>
          <p:spPr>
            <a:xfrm>
              <a:off x="376951" y="957044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A544E"/>
            </a:solidFill>
          </p:spPr>
          <p:txBody>
            <a:bodyPr wrap="square" lIns="0" tIns="0" rIns="0" bIns="0" rtlCol="0"/>
            <a:lstStyle/>
            <a:p>
              <a:endParaRPr/>
            </a:p>
          </p:txBody>
        </p:sp>
        <p:sp>
          <p:nvSpPr>
            <p:cNvPr id="191" name="object 186"/>
            <p:cNvSpPr/>
            <p:nvPr/>
          </p:nvSpPr>
          <p:spPr>
            <a:xfrm>
              <a:off x="376951" y="95858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D"/>
            </a:solidFill>
          </p:spPr>
          <p:txBody>
            <a:bodyPr wrap="square" lIns="0" tIns="0" rIns="0" bIns="0" rtlCol="0"/>
            <a:lstStyle/>
            <a:p>
              <a:endParaRPr/>
            </a:p>
          </p:txBody>
        </p:sp>
        <p:sp>
          <p:nvSpPr>
            <p:cNvPr id="192" name="object 187"/>
            <p:cNvSpPr/>
            <p:nvPr/>
          </p:nvSpPr>
          <p:spPr>
            <a:xfrm>
              <a:off x="376951" y="960134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24C"/>
            </a:solidFill>
          </p:spPr>
          <p:txBody>
            <a:bodyPr wrap="square" lIns="0" tIns="0" rIns="0" bIns="0" rtlCol="0"/>
            <a:lstStyle/>
            <a:p>
              <a:endParaRPr/>
            </a:p>
          </p:txBody>
        </p:sp>
        <p:sp>
          <p:nvSpPr>
            <p:cNvPr id="193" name="object 188"/>
            <p:cNvSpPr/>
            <p:nvPr/>
          </p:nvSpPr>
          <p:spPr>
            <a:xfrm>
              <a:off x="376951" y="96167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C524B"/>
            </a:solidFill>
          </p:spPr>
          <p:txBody>
            <a:bodyPr wrap="square" lIns="0" tIns="0" rIns="0" bIns="0" rtlCol="0"/>
            <a:lstStyle/>
            <a:p>
              <a:endParaRPr/>
            </a:p>
          </p:txBody>
        </p:sp>
        <p:sp>
          <p:nvSpPr>
            <p:cNvPr id="194" name="object 189"/>
            <p:cNvSpPr/>
            <p:nvPr/>
          </p:nvSpPr>
          <p:spPr>
            <a:xfrm>
              <a:off x="376951" y="96322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195" name="object 190"/>
            <p:cNvSpPr/>
            <p:nvPr/>
          </p:nvSpPr>
          <p:spPr>
            <a:xfrm>
              <a:off x="376951" y="96476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E524B"/>
            </a:solidFill>
          </p:spPr>
          <p:txBody>
            <a:bodyPr wrap="square" lIns="0" tIns="0" rIns="0" bIns="0" rtlCol="0"/>
            <a:lstStyle/>
            <a:p>
              <a:endParaRPr/>
            </a:p>
          </p:txBody>
        </p:sp>
        <p:sp>
          <p:nvSpPr>
            <p:cNvPr id="196" name="object 191"/>
            <p:cNvSpPr/>
            <p:nvPr/>
          </p:nvSpPr>
          <p:spPr>
            <a:xfrm>
              <a:off x="376951" y="96631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249"/>
            </a:solidFill>
          </p:spPr>
          <p:txBody>
            <a:bodyPr wrap="square" lIns="0" tIns="0" rIns="0" bIns="0" rtlCol="0"/>
            <a:lstStyle/>
            <a:p>
              <a:endParaRPr/>
            </a:p>
          </p:txBody>
        </p:sp>
        <p:sp>
          <p:nvSpPr>
            <p:cNvPr id="197" name="object 192"/>
            <p:cNvSpPr/>
            <p:nvPr/>
          </p:nvSpPr>
          <p:spPr>
            <a:xfrm>
              <a:off x="376951" y="96785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E5049"/>
            </a:solidFill>
          </p:spPr>
          <p:txBody>
            <a:bodyPr wrap="square" lIns="0" tIns="0" rIns="0" bIns="0" rtlCol="0"/>
            <a:lstStyle/>
            <a:p>
              <a:endParaRPr/>
            </a:p>
          </p:txBody>
        </p:sp>
        <p:sp>
          <p:nvSpPr>
            <p:cNvPr id="198" name="object 193"/>
            <p:cNvSpPr/>
            <p:nvPr/>
          </p:nvSpPr>
          <p:spPr>
            <a:xfrm>
              <a:off x="376951" y="96940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05048"/>
            </a:solidFill>
          </p:spPr>
          <p:txBody>
            <a:bodyPr wrap="square" lIns="0" tIns="0" rIns="0" bIns="0" rtlCol="0"/>
            <a:lstStyle/>
            <a:p>
              <a:endParaRPr/>
            </a:p>
          </p:txBody>
        </p:sp>
        <p:sp>
          <p:nvSpPr>
            <p:cNvPr id="199" name="object 194"/>
            <p:cNvSpPr/>
            <p:nvPr/>
          </p:nvSpPr>
          <p:spPr>
            <a:xfrm>
              <a:off x="376951" y="97094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00" name="object 195"/>
            <p:cNvSpPr/>
            <p:nvPr/>
          </p:nvSpPr>
          <p:spPr>
            <a:xfrm>
              <a:off x="376951" y="97249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01" name="object 196"/>
            <p:cNvSpPr/>
            <p:nvPr/>
          </p:nvSpPr>
          <p:spPr>
            <a:xfrm>
              <a:off x="376951" y="97403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15046"/>
            </a:solidFill>
          </p:spPr>
          <p:txBody>
            <a:bodyPr wrap="square" lIns="0" tIns="0" rIns="0" bIns="0" rtlCol="0"/>
            <a:lstStyle/>
            <a:p>
              <a:endParaRPr/>
            </a:p>
          </p:txBody>
        </p:sp>
        <p:sp>
          <p:nvSpPr>
            <p:cNvPr id="202" name="object 197"/>
            <p:cNvSpPr/>
            <p:nvPr/>
          </p:nvSpPr>
          <p:spPr>
            <a:xfrm>
              <a:off x="376951" y="97558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4E46"/>
            </a:solidFill>
          </p:spPr>
          <p:txBody>
            <a:bodyPr wrap="square" lIns="0" tIns="0" rIns="0" bIns="0" rtlCol="0"/>
            <a:lstStyle/>
            <a:p>
              <a:endParaRPr/>
            </a:p>
          </p:txBody>
        </p:sp>
        <p:sp>
          <p:nvSpPr>
            <p:cNvPr id="203" name="object 198"/>
            <p:cNvSpPr/>
            <p:nvPr/>
          </p:nvSpPr>
          <p:spPr>
            <a:xfrm>
              <a:off x="376951" y="97712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4E44"/>
            </a:solidFill>
          </p:spPr>
          <p:txBody>
            <a:bodyPr wrap="square" lIns="0" tIns="0" rIns="0" bIns="0" rtlCol="0"/>
            <a:lstStyle/>
            <a:p>
              <a:endParaRPr/>
            </a:p>
          </p:txBody>
        </p:sp>
        <p:sp>
          <p:nvSpPr>
            <p:cNvPr id="204" name="object 199"/>
            <p:cNvSpPr/>
            <p:nvPr/>
          </p:nvSpPr>
          <p:spPr>
            <a:xfrm>
              <a:off x="376951" y="978671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34E44"/>
            </a:solidFill>
          </p:spPr>
          <p:txBody>
            <a:bodyPr wrap="square" lIns="0" tIns="0" rIns="0" bIns="0" rtlCol="0"/>
            <a:lstStyle/>
            <a:p>
              <a:endParaRPr/>
            </a:p>
          </p:txBody>
        </p:sp>
        <p:sp>
          <p:nvSpPr>
            <p:cNvPr id="205" name="object 200"/>
            <p:cNvSpPr/>
            <p:nvPr/>
          </p:nvSpPr>
          <p:spPr>
            <a:xfrm>
              <a:off x="376951" y="98021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06" name="object 201"/>
            <p:cNvSpPr/>
            <p:nvPr/>
          </p:nvSpPr>
          <p:spPr>
            <a:xfrm>
              <a:off x="376951" y="98176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B42"/>
            </a:solidFill>
          </p:spPr>
          <p:txBody>
            <a:bodyPr wrap="square" lIns="0" tIns="0" rIns="0" bIns="0" rtlCol="0"/>
            <a:lstStyle/>
            <a:p>
              <a:endParaRPr/>
            </a:p>
          </p:txBody>
        </p:sp>
        <p:sp>
          <p:nvSpPr>
            <p:cNvPr id="207" name="object 202"/>
            <p:cNvSpPr/>
            <p:nvPr/>
          </p:nvSpPr>
          <p:spPr>
            <a:xfrm>
              <a:off x="376951" y="98330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54B42"/>
            </a:solidFill>
          </p:spPr>
          <p:txBody>
            <a:bodyPr wrap="square" lIns="0" tIns="0" rIns="0" bIns="0" rtlCol="0"/>
            <a:lstStyle/>
            <a:p>
              <a:endParaRPr/>
            </a:p>
          </p:txBody>
        </p:sp>
        <p:sp>
          <p:nvSpPr>
            <p:cNvPr id="208" name="object 203"/>
            <p:cNvSpPr/>
            <p:nvPr/>
          </p:nvSpPr>
          <p:spPr>
            <a:xfrm>
              <a:off x="376951" y="98485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1"/>
            </a:solidFill>
          </p:spPr>
          <p:txBody>
            <a:bodyPr wrap="square" lIns="0" tIns="0" rIns="0" bIns="0" rtlCol="0"/>
            <a:lstStyle/>
            <a:p>
              <a:endParaRPr/>
            </a:p>
          </p:txBody>
        </p:sp>
        <p:sp>
          <p:nvSpPr>
            <p:cNvPr id="209" name="object 204"/>
            <p:cNvSpPr/>
            <p:nvPr/>
          </p:nvSpPr>
          <p:spPr>
            <a:xfrm>
              <a:off x="376951" y="98639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54B41"/>
            </a:solidFill>
          </p:spPr>
          <p:txBody>
            <a:bodyPr wrap="square" lIns="0" tIns="0" rIns="0" bIns="0" rtlCol="0"/>
            <a:lstStyle/>
            <a:p>
              <a:endParaRPr/>
            </a:p>
          </p:txBody>
        </p:sp>
        <p:sp>
          <p:nvSpPr>
            <p:cNvPr id="210" name="object 205"/>
            <p:cNvSpPr/>
            <p:nvPr/>
          </p:nvSpPr>
          <p:spPr>
            <a:xfrm>
              <a:off x="376951" y="98794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B41"/>
            </a:solidFill>
          </p:spPr>
          <p:txBody>
            <a:bodyPr wrap="square" lIns="0" tIns="0" rIns="0" bIns="0" rtlCol="0"/>
            <a:lstStyle/>
            <a:p>
              <a:endParaRPr/>
            </a:p>
          </p:txBody>
        </p:sp>
        <p:sp>
          <p:nvSpPr>
            <p:cNvPr id="211" name="object 206"/>
            <p:cNvSpPr/>
            <p:nvPr/>
          </p:nvSpPr>
          <p:spPr>
            <a:xfrm>
              <a:off x="376951" y="989486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93F"/>
            </a:solidFill>
          </p:spPr>
          <p:txBody>
            <a:bodyPr wrap="square" lIns="0" tIns="0" rIns="0" bIns="0" rtlCol="0"/>
            <a:lstStyle/>
            <a:p>
              <a:endParaRPr/>
            </a:p>
          </p:txBody>
        </p:sp>
        <p:sp>
          <p:nvSpPr>
            <p:cNvPr id="212" name="object 207"/>
            <p:cNvSpPr/>
            <p:nvPr/>
          </p:nvSpPr>
          <p:spPr>
            <a:xfrm>
              <a:off x="376951" y="99103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6493F"/>
            </a:solidFill>
          </p:spPr>
          <p:txBody>
            <a:bodyPr wrap="square" lIns="0" tIns="0" rIns="0" bIns="0" rtlCol="0"/>
            <a:lstStyle/>
            <a:p>
              <a:endParaRPr/>
            </a:p>
          </p:txBody>
        </p:sp>
        <p:sp>
          <p:nvSpPr>
            <p:cNvPr id="213" name="object 208"/>
            <p:cNvSpPr/>
            <p:nvPr/>
          </p:nvSpPr>
          <p:spPr>
            <a:xfrm>
              <a:off x="376951" y="99257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8493F"/>
            </a:solidFill>
          </p:spPr>
          <p:txBody>
            <a:bodyPr wrap="square" lIns="0" tIns="0" rIns="0" bIns="0" rtlCol="0"/>
            <a:lstStyle/>
            <a:p>
              <a:endParaRPr/>
            </a:p>
          </p:txBody>
        </p:sp>
        <p:sp>
          <p:nvSpPr>
            <p:cNvPr id="214" name="object 209"/>
            <p:cNvSpPr/>
            <p:nvPr/>
          </p:nvSpPr>
          <p:spPr>
            <a:xfrm>
              <a:off x="376951" y="99412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8493D"/>
            </a:solidFill>
          </p:spPr>
          <p:txBody>
            <a:bodyPr wrap="square" lIns="0" tIns="0" rIns="0" bIns="0" rtlCol="0"/>
            <a:lstStyle/>
            <a:p>
              <a:endParaRPr/>
            </a:p>
          </p:txBody>
        </p:sp>
        <p:sp>
          <p:nvSpPr>
            <p:cNvPr id="215" name="object 210"/>
            <p:cNvSpPr/>
            <p:nvPr/>
          </p:nvSpPr>
          <p:spPr>
            <a:xfrm>
              <a:off x="376951" y="995664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A493D"/>
            </a:solidFill>
          </p:spPr>
          <p:txBody>
            <a:bodyPr wrap="square" lIns="0" tIns="0" rIns="0" bIns="0" rtlCol="0"/>
            <a:lstStyle/>
            <a:p>
              <a:endParaRPr/>
            </a:p>
          </p:txBody>
        </p:sp>
        <p:sp>
          <p:nvSpPr>
            <p:cNvPr id="216" name="object 211"/>
            <p:cNvSpPr/>
            <p:nvPr/>
          </p:nvSpPr>
          <p:spPr>
            <a:xfrm>
              <a:off x="376951" y="99721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63B"/>
            </a:solidFill>
          </p:spPr>
          <p:txBody>
            <a:bodyPr wrap="square" lIns="0" tIns="0" rIns="0" bIns="0" rtlCol="0"/>
            <a:lstStyle/>
            <a:p>
              <a:endParaRPr/>
            </a:p>
          </p:txBody>
        </p:sp>
        <p:sp>
          <p:nvSpPr>
            <p:cNvPr id="217" name="object 212"/>
            <p:cNvSpPr/>
            <p:nvPr/>
          </p:nvSpPr>
          <p:spPr>
            <a:xfrm>
              <a:off x="376951" y="998754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A463B"/>
            </a:solidFill>
          </p:spPr>
          <p:txBody>
            <a:bodyPr wrap="square" lIns="0" tIns="0" rIns="0" bIns="0" rtlCol="0"/>
            <a:lstStyle/>
            <a:p>
              <a:endParaRPr/>
            </a:p>
          </p:txBody>
        </p:sp>
        <p:sp>
          <p:nvSpPr>
            <p:cNvPr id="218" name="object 213"/>
            <p:cNvSpPr/>
            <p:nvPr/>
          </p:nvSpPr>
          <p:spPr>
            <a:xfrm>
              <a:off x="376951" y="100030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63B"/>
            </a:solidFill>
          </p:spPr>
          <p:txBody>
            <a:bodyPr wrap="square" lIns="0" tIns="0" rIns="0" bIns="0" rtlCol="0"/>
            <a:lstStyle/>
            <a:p>
              <a:endParaRPr/>
            </a:p>
          </p:txBody>
        </p:sp>
        <p:sp>
          <p:nvSpPr>
            <p:cNvPr id="219" name="object 214"/>
            <p:cNvSpPr/>
            <p:nvPr/>
          </p:nvSpPr>
          <p:spPr>
            <a:xfrm>
              <a:off x="376951" y="100184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63A"/>
            </a:solidFill>
          </p:spPr>
          <p:txBody>
            <a:bodyPr wrap="square" lIns="0" tIns="0" rIns="0" bIns="0" rtlCol="0"/>
            <a:lstStyle/>
            <a:p>
              <a:endParaRPr/>
            </a:p>
          </p:txBody>
        </p:sp>
        <p:sp>
          <p:nvSpPr>
            <p:cNvPr id="220" name="object 215"/>
            <p:cNvSpPr/>
            <p:nvPr/>
          </p:nvSpPr>
          <p:spPr>
            <a:xfrm>
              <a:off x="376951" y="100338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C4339"/>
            </a:solidFill>
          </p:spPr>
          <p:txBody>
            <a:bodyPr wrap="square" lIns="0" tIns="0" rIns="0" bIns="0" rtlCol="0"/>
            <a:lstStyle/>
            <a:p>
              <a:endParaRPr/>
            </a:p>
          </p:txBody>
        </p:sp>
        <p:sp>
          <p:nvSpPr>
            <p:cNvPr id="221" name="object 216"/>
            <p:cNvSpPr/>
            <p:nvPr/>
          </p:nvSpPr>
          <p:spPr>
            <a:xfrm>
              <a:off x="376951" y="100493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F4338"/>
            </a:solidFill>
          </p:spPr>
          <p:txBody>
            <a:bodyPr wrap="square" lIns="0" tIns="0" rIns="0" bIns="0" rtlCol="0"/>
            <a:lstStyle/>
            <a:p>
              <a:endParaRPr/>
            </a:p>
          </p:txBody>
        </p:sp>
        <p:sp>
          <p:nvSpPr>
            <p:cNvPr id="222" name="object 217"/>
            <p:cNvSpPr/>
            <p:nvPr/>
          </p:nvSpPr>
          <p:spPr>
            <a:xfrm>
              <a:off x="376951" y="10064793"/>
              <a:ext cx="666750" cy="867410"/>
            </a:xfrm>
            <a:custGeom>
              <a:avLst/>
              <a:gdLst/>
              <a:ahLst/>
              <a:cxnLst/>
              <a:rect l="l" t="t" r="r" b="b"/>
              <a:pathLst>
                <a:path w="666750" h="867409">
                  <a:moveTo>
                    <a:pt x="0" y="866811"/>
                  </a:moveTo>
                  <a:lnTo>
                    <a:pt x="666168" y="866811"/>
                  </a:lnTo>
                  <a:lnTo>
                    <a:pt x="666168" y="0"/>
                  </a:lnTo>
                  <a:lnTo>
                    <a:pt x="0" y="0"/>
                  </a:lnTo>
                  <a:lnTo>
                    <a:pt x="0" y="866811"/>
                  </a:lnTo>
                  <a:close/>
                </a:path>
              </a:pathLst>
            </a:custGeom>
            <a:solidFill>
              <a:srgbClr val="EF4338"/>
            </a:solidFill>
          </p:spPr>
          <p:txBody>
            <a:bodyPr wrap="square" lIns="0" tIns="0" rIns="0" bIns="0" rtlCol="0"/>
            <a:lstStyle/>
            <a:p>
              <a:endParaRPr/>
            </a:p>
          </p:txBody>
        </p:sp>
      </p:grpSp>
      <p:sp>
        <p:nvSpPr>
          <p:cNvPr id="223" name="object 218"/>
          <p:cNvSpPr/>
          <p:nvPr/>
        </p:nvSpPr>
        <p:spPr>
          <a:xfrm>
            <a:off x="376951" y="382187"/>
            <a:ext cx="19345275" cy="10544810"/>
          </a:xfrm>
          <a:custGeom>
            <a:avLst/>
            <a:gdLst/>
            <a:ahLst/>
            <a:cxnLst/>
            <a:rect l="l" t="t" r="r" b="b"/>
            <a:pathLst>
              <a:path w="19345275" h="10544810">
                <a:moveTo>
                  <a:pt x="18879006" y="10544181"/>
                </a:moveTo>
                <a:lnTo>
                  <a:pt x="19344960" y="10544181"/>
                </a:lnTo>
                <a:lnTo>
                  <a:pt x="19344960" y="0"/>
                </a:lnTo>
                <a:lnTo>
                  <a:pt x="0" y="0"/>
                </a:lnTo>
                <a:lnTo>
                  <a:pt x="0" y="5837518"/>
                </a:lnTo>
              </a:path>
            </a:pathLst>
          </a:custGeom>
          <a:ln w="10470">
            <a:solidFill>
              <a:srgbClr val="4181C3"/>
            </a:solidFill>
          </a:ln>
        </p:spPr>
        <p:txBody>
          <a:bodyPr wrap="square" lIns="0" tIns="0" rIns="0" bIns="0" rtlCol="0"/>
          <a:lstStyle/>
          <a:p>
            <a:endParaRPr/>
          </a:p>
        </p:txBody>
      </p:sp>
      <p:sp>
        <p:nvSpPr>
          <p:cNvPr id="224" name="object 219"/>
          <p:cNvSpPr/>
          <p:nvPr/>
        </p:nvSpPr>
        <p:spPr>
          <a:xfrm>
            <a:off x="3518217" y="10931604"/>
            <a:ext cx="14135735" cy="0"/>
          </a:xfrm>
          <a:custGeom>
            <a:avLst/>
            <a:gdLst/>
            <a:ahLst/>
            <a:cxnLst/>
            <a:rect l="l" t="t" r="r" b="b"/>
            <a:pathLst>
              <a:path w="14135735">
                <a:moveTo>
                  <a:pt x="14135695" y="0"/>
                </a:moveTo>
                <a:lnTo>
                  <a:pt x="0" y="0"/>
                </a:lnTo>
              </a:path>
            </a:pathLst>
          </a:custGeom>
          <a:ln w="10470">
            <a:solidFill>
              <a:srgbClr val="4181C3"/>
            </a:solidFill>
          </a:ln>
        </p:spPr>
        <p:txBody>
          <a:bodyPr wrap="square" lIns="0" tIns="0" rIns="0" bIns="0" rtlCol="0"/>
          <a:lstStyle/>
          <a:p>
            <a:endParaRPr/>
          </a:p>
        </p:txBody>
      </p:sp>
      <p:pic>
        <p:nvPicPr>
          <p:cNvPr id="326" name="Imagen 3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0793" y="10395880"/>
            <a:ext cx="2327423" cy="595820"/>
          </a:xfrm>
          <a:prstGeom prst="rect">
            <a:avLst/>
          </a:prstGeom>
        </p:spPr>
      </p:pic>
      <p:pic>
        <p:nvPicPr>
          <p:cNvPr id="327" name="Imagen 3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78109" y="10418852"/>
            <a:ext cx="2519960" cy="660412"/>
          </a:xfrm>
          <a:prstGeom prst="rect">
            <a:avLst/>
          </a:prstGeom>
        </p:spPr>
      </p:pic>
      <p:pic>
        <p:nvPicPr>
          <p:cNvPr id="2" name="Imagen 1"/>
          <p:cNvPicPr>
            <a:picLocks noChangeAspect="1"/>
          </p:cNvPicPr>
          <p:nvPr userDrawn="1"/>
        </p:nvPicPr>
        <p:blipFill rotWithShape="1">
          <a:blip r:embed="rId4">
            <a:extLst>
              <a:ext uri="{28A0092B-C50C-407E-A947-70E740481C1C}">
                <a14:useLocalDpi xmlns:a14="http://schemas.microsoft.com/office/drawing/2010/main" val="0"/>
              </a:ext>
            </a:extLst>
          </a:blip>
          <a:srcRect l="23474" t="15131" r="24833" b="34245"/>
          <a:stretch/>
        </p:blipFill>
        <p:spPr>
          <a:xfrm>
            <a:off x="13438909" y="2972787"/>
            <a:ext cx="5126182" cy="5207298"/>
          </a:xfrm>
          <a:prstGeom prst="rect">
            <a:avLst/>
          </a:prstGeom>
        </p:spPr>
      </p:pic>
      <p:pic>
        <p:nvPicPr>
          <p:cNvPr id="3" name="Imagen 2"/>
          <p:cNvPicPr>
            <a:picLocks noChangeAspect="1"/>
          </p:cNvPicPr>
          <p:nvPr userDrawn="1"/>
        </p:nvPicPr>
        <p:blipFill rotWithShape="1">
          <a:blip r:embed="rId5">
            <a:extLst>
              <a:ext uri="{28A0092B-C50C-407E-A947-70E740481C1C}">
                <a14:useLocalDpi xmlns:a14="http://schemas.microsoft.com/office/drawing/2010/main" val="0"/>
              </a:ext>
            </a:extLst>
          </a:blip>
          <a:srcRect l="7726" t="10486" r="7817" b="7774"/>
          <a:stretch/>
        </p:blipFill>
        <p:spPr>
          <a:xfrm>
            <a:off x="3206307" y="1792776"/>
            <a:ext cx="7176656" cy="76311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contenido">
    <p:spTree>
      <p:nvGrpSpPr>
        <p:cNvPr id="1" name=""/>
        <p:cNvGrpSpPr/>
        <p:nvPr/>
      </p:nvGrpSpPr>
      <p:grpSpPr>
        <a:xfrm>
          <a:off x="0" y="0"/>
          <a:ext cx="0" cy="0"/>
          <a:chOff x="0" y="0"/>
          <a:chExt cx="0" cy="0"/>
        </a:xfrm>
      </p:grpSpPr>
      <p:grpSp>
        <p:nvGrpSpPr>
          <p:cNvPr id="282" name="Grupo 281"/>
          <p:cNvGrpSpPr/>
          <p:nvPr userDrawn="1"/>
        </p:nvGrpSpPr>
        <p:grpSpPr>
          <a:xfrm>
            <a:off x="376951" y="6758841"/>
            <a:ext cx="666750" cy="4173362"/>
            <a:chOff x="376951" y="6758841"/>
            <a:chExt cx="666750" cy="4173362"/>
          </a:xfrm>
        </p:grpSpPr>
        <p:sp>
          <p:nvSpPr>
            <p:cNvPr id="8" name="object 3"/>
            <p:cNvSpPr/>
            <p:nvPr userDrawn="1"/>
          </p:nvSpPr>
          <p:spPr>
            <a:xfrm>
              <a:off x="376951" y="675884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181C3"/>
            </a:solidFill>
          </p:spPr>
          <p:txBody>
            <a:bodyPr wrap="square" lIns="0" tIns="0" rIns="0" bIns="0" rtlCol="0"/>
            <a:lstStyle/>
            <a:p>
              <a:endParaRPr/>
            </a:p>
          </p:txBody>
        </p:sp>
        <p:sp>
          <p:nvSpPr>
            <p:cNvPr id="9" name="object 4"/>
            <p:cNvSpPr/>
            <p:nvPr userDrawn="1"/>
          </p:nvSpPr>
          <p:spPr>
            <a:xfrm>
              <a:off x="376951" y="67742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181C3"/>
            </a:solidFill>
          </p:spPr>
          <p:txBody>
            <a:bodyPr wrap="square" lIns="0" tIns="0" rIns="0" bIns="0" rtlCol="0"/>
            <a:lstStyle/>
            <a:p>
              <a:endParaRPr/>
            </a:p>
          </p:txBody>
        </p:sp>
        <p:sp>
          <p:nvSpPr>
            <p:cNvPr id="10" name="object 5"/>
            <p:cNvSpPr/>
            <p:nvPr userDrawn="1"/>
          </p:nvSpPr>
          <p:spPr>
            <a:xfrm>
              <a:off x="376951" y="67897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682C1"/>
            </a:solidFill>
          </p:spPr>
          <p:txBody>
            <a:bodyPr wrap="square" lIns="0" tIns="0" rIns="0" bIns="0" rtlCol="0"/>
            <a:lstStyle/>
            <a:p>
              <a:endParaRPr/>
            </a:p>
          </p:txBody>
        </p:sp>
        <p:sp>
          <p:nvSpPr>
            <p:cNvPr id="11" name="object 6"/>
            <p:cNvSpPr/>
            <p:nvPr userDrawn="1"/>
          </p:nvSpPr>
          <p:spPr>
            <a:xfrm>
              <a:off x="376951" y="68051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780C0"/>
            </a:solidFill>
          </p:spPr>
          <p:txBody>
            <a:bodyPr wrap="square" lIns="0" tIns="0" rIns="0" bIns="0" rtlCol="0"/>
            <a:lstStyle/>
            <a:p>
              <a:endParaRPr/>
            </a:p>
          </p:txBody>
        </p:sp>
        <p:sp>
          <p:nvSpPr>
            <p:cNvPr id="12" name="object 7"/>
            <p:cNvSpPr/>
            <p:nvPr userDrawn="1"/>
          </p:nvSpPr>
          <p:spPr>
            <a:xfrm>
              <a:off x="376951" y="682063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880BE"/>
            </a:solidFill>
          </p:spPr>
          <p:txBody>
            <a:bodyPr wrap="square" lIns="0" tIns="0" rIns="0" bIns="0" rtlCol="0"/>
            <a:lstStyle/>
            <a:p>
              <a:endParaRPr/>
            </a:p>
          </p:txBody>
        </p:sp>
        <p:sp>
          <p:nvSpPr>
            <p:cNvPr id="13" name="object 8"/>
            <p:cNvSpPr/>
            <p:nvPr userDrawn="1"/>
          </p:nvSpPr>
          <p:spPr>
            <a:xfrm>
              <a:off x="376951" y="68360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B81BE"/>
            </a:solidFill>
          </p:spPr>
          <p:txBody>
            <a:bodyPr wrap="square" lIns="0" tIns="0" rIns="0" bIns="0" rtlCol="0"/>
            <a:lstStyle/>
            <a:p>
              <a:endParaRPr/>
            </a:p>
          </p:txBody>
        </p:sp>
        <p:sp>
          <p:nvSpPr>
            <p:cNvPr id="14" name="object 9"/>
            <p:cNvSpPr/>
            <p:nvPr userDrawn="1"/>
          </p:nvSpPr>
          <p:spPr>
            <a:xfrm>
              <a:off x="376951" y="685152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B81BE"/>
            </a:solidFill>
          </p:spPr>
          <p:txBody>
            <a:bodyPr wrap="square" lIns="0" tIns="0" rIns="0" bIns="0" rtlCol="0"/>
            <a:lstStyle/>
            <a:p>
              <a:endParaRPr/>
            </a:p>
          </p:txBody>
        </p:sp>
        <p:sp>
          <p:nvSpPr>
            <p:cNvPr id="15" name="object 10"/>
            <p:cNvSpPr/>
            <p:nvPr userDrawn="1"/>
          </p:nvSpPr>
          <p:spPr>
            <a:xfrm>
              <a:off x="376951" y="68669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D7FBC"/>
            </a:solidFill>
          </p:spPr>
          <p:txBody>
            <a:bodyPr wrap="square" lIns="0" tIns="0" rIns="0" bIns="0" rtlCol="0"/>
            <a:lstStyle/>
            <a:p>
              <a:endParaRPr/>
            </a:p>
          </p:txBody>
        </p:sp>
        <p:sp>
          <p:nvSpPr>
            <p:cNvPr id="16" name="object 11"/>
            <p:cNvSpPr/>
            <p:nvPr userDrawn="1"/>
          </p:nvSpPr>
          <p:spPr>
            <a:xfrm>
              <a:off x="376951" y="688242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080BC"/>
            </a:solidFill>
          </p:spPr>
          <p:txBody>
            <a:bodyPr wrap="square" lIns="0" tIns="0" rIns="0" bIns="0" rtlCol="0"/>
            <a:lstStyle/>
            <a:p>
              <a:endParaRPr/>
            </a:p>
          </p:txBody>
        </p:sp>
        <p:sp>
          <p:nvSpPr>
            <p:cNvPr id="17" name="object 12"/>
            <p:cNvSpPr/>
            <p:nvPr userDrawn="1"/>
          </p:nvSpPr>
          <p:spPr>
            <a:xfrm>
              <a:off x="376951" y="68978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080BA"/>
            </a:solidFill>
          </p:spPr>
          <p:txBody>
            <a:bodyPr wrap="square" lIns="0" tIns="0" rIns="0" bIns="0" rtlCol="0"/>
            <a:lstStyle/>
            <a:p>
              <a:endParaRPr/>
            </a:p>
          </p:txBody>
        </p:sp>
        <p:sp>
          <p:nvSpPr>
            <p:cNvPr id="18" name="object 13"/>
            <p:cNvSpPr/>
            <p:nvPr userDrawn="1"/>
          </p:nvSpPr>
          <p:spPr>
            <a:xfrm>
              <a:off x="376951" y="691332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380BA"/>
            </a:solidFill>
          </p:spPr>
          <p:txBody>
            <a:bodyPr wrap="square" lIns="0" tIns="0" rIns="0" bIns="0" rtlCol="0"/>
            <a:lstStyle/>
            <a:p>
              <a:endParaRPr/>
            </a:p>
          </p:txBody>
        </p:sp>
        <p:sp>
          <p:nvSpPr>
            <p:cNvPr id="19" name="object 14"/>
            <p:cNvSpPr/>
            <p:nvPr userDrawn="1"/>
          </p:nvSpPr>
          <p:spPr>
            <a:xfrm>
              <a:off x="376951" y="69287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380BA"/>
            </a:solidFill>
          </p:spPr>
          <p:txBody>
            <a:bodyPr wrap="square" lIns="0" tIns="0" rIns="0" bIns="0" rtlCol="0"/>
            <a:lstStyle/>
            <a:p>
              <a:endParaRPr/>
            </a:p>
          </p:txBody>
        </p:sp>
        <p:sp>
          <p:nvSpPr>
            <p:cNvPr id="20" name="object 15"/>
            <p:cNvSpPr/>
            <p:nvPr userDrawn="1"/>
          </p:nvSpPr>
          <p:spPr>
            <a:xfrm>
              <a:off x="376951" y="69442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57FB8"/>
            </a:solidFill>
          </p:spPr>
          <p:txBody>
            <a:bodyPr wrap="square" lIns="0" tIns="0" rIns="0" bIns="0" rtlCol="0"/>
            <a:lstStyle/>
            <a:p>
              <a:endParaRPr/>
            </a:p>
          </p:txBody>
        </p:sp>
        <p:sp>
          <p:nvSpPr>
            <p:cNvPr id="21" name="object 16"/>
            <p:cNvSpPr/>
            <p:nvPr userDrawn="1"/>
          </p:nvSpPr>
          <p:spPr>
            <a:xfrm>
              <a:off x="376951" y="69596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8"/>
            </a:solidFill>
          </p:spPr>
          <p:txBody>
            <a:bodyPr wrap="square" lIns="0" tIns="0" rIns="0" bIns="0" rtlCol="0"/>
            <a:lstStyle/>
            <a:p>
              <a:endParaRPr/>
            </a:p>
          </p:txBody>
        </p:sp>
        <p:sp>
          <p:nvSpPr>
            <p:cNvPr id="22" name="object 17"/>
            <p:cNvSpPr/>
            <p:nvPr userDrawn="1"/>
          </p:nvSpPr>
          <p:spPr>
            <a:xfrm>
              <a:off x="376951" y="69751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8"/>
            </a:solidFill>
          </p:spPr>
          <p:txBody>
            <a:bodyPr wrap="square" lIns="0" tIns="0" rIns="0" bIns="0" rtlCol="0"/>
            <a:lstStyle/>
            <a:p>
              <a:endParaRPr/>
            </a:p>
          </p:txBody>
        </p:sp>
        <p:sp>
          <p:nvSpPr>
            <p:cNvPr id="23" name="object 18"/>
            <p:cNvSpPr/>
            <p:nvPr userDrawn="1"/>
          </p:nvSpPr>
          <p:spPr>
            <a:xfrm>
              <a:off x="376951" y="699056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87FB7"/>
            </a:solidFill>
          </p:spPr>
          <p:txBody>
            <a:bodyPr wrap="square" lIns="0" tIns="0" rIns="0" bIns="0" rtlCol="0"/>
            <a:lstStyle/>
            <a:p>
              <a:endParaRPr/>
            </a:p>
          </p:txBody>
        </p:sp>
        <p:sp>
          <p:nvSpPr>
            <p:cNvPr id="24" name="object 19"/>
            <p:cNvSpPr/>
            <p:nvPr userDrawn="1"/>
          </p:nvSpPr>
          <p:spPr>
            <a:xfrm>
              <a:off x="376951" y="70060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B80B7"/>
            </a:solidFill>
          </p:spPr>
          <p:txBody>
            <a:bodyPr wrap="square" lIns="0" tIns="0" rIns="0" bIns="0" rtlCol="0"/>
            <a:lstStyle/>
            <a:p>
              <a:endParaRPr/>
            </a:p>
          </p:txBody>
        </p:sp>
        <p:sp>
          <p:nvSpPr>
            <p:cNvPr id="25" name="object 20"/>
            <p:cNvSpPr/>
            <p:nvPr userDrawn="1"/>
          </p:nvSpPr>
          <p:spPr>
            <a:xfrm>
              <a:off x="376951" y="702146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C7EB5"/>
            </a:solidFill>
          </p:spPr>
          <p:txBody>
            <a:bodyPr wrap="square" lIns="0" tIns="0" rIns="0" bIns="0" rtlCol="0"/>
            <a:lstStyle/>
            <a:p>
              <a:endParaRPr/>
            </a:p>
          </p:txBody>
        </p:sp>
        <p:sp>
          <p:nvSpPr>
            <p:cNvPr id="26" name="object 21"/>
            <p:cNvSpPr/>
            <p:nvPr userDrawn="1"/>
          </p:nvSpPr>
          <p:spPr>
            <a:xfrm>
              <a:off x="376951" y="703690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C7EB5"/>
            </a:solidFill>
          </p:spPr>
          <p:txBody>
            <a:bodyPr wrap="square" lIns="0" tIns="0" rIns="0" bIns="0" rtlCol="0"/>
            <a:lstStyle/>
            <a:p>
              <a:endParaRPr/>
            </a:p>
          </p:txBody>
        </p:sp>
        <p:sp>
          <p:nvSpPr>
            <p:cNvPr id="27" name="object 22"/>
            <p:cNvSpPr/>
            <p:nvPr userDrawn="1"/>
          </p:nvSpPr>
          <p:spPr>
            <a:xfrm>
              <a:off x="376951" y="705236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E7FB5"/>
            </a:solidFill>
          </p:spPr>
          <p:txBody>
            <a:bodyPr wrap="square" lIns="0" tIns="0" rIns="0" bIns="0" rtlCol="0"/>
            <a:lstStyle/>
            <a:p>
              <a:endParaRPr/>
            </a:p>
          </p:txBody>
        </p:sp>
        <p:sp>
          <p:nvSpPr>
            <p:cNvPr id="28" name="object 23"/>
            <p:cNvSpPr/>
            <p:nvPr userDrawn="1"/>
          </p:nvSpPr>
          <p:spPr>
            <a:xfrm>
              <a:off x="376951" y="70678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F7FB3"/>
            </a:solidFill>
          </p:spPr>
          <p:txBody>
            <a:bodyPr wrap="square" lIns="0" tIns="0" rIns="0" bIns="0" rtlCol="0"/>
            <a:lstStyle/>
            <a:p>
              <a:endParaRPr/>
            </a:p>
          </p:txBody>
        </p:sp>
        <p:sp>
          <p:nvSpPr>
            <p:cNvPr id="29" name="object 24"/>
            <p:cNvSpPr/>
            <p:nvPr userDrawn="1"/>
          </p:nvSpPr>
          <p:spPr>
            <a:xfrm>
              <a:off x="376951" y="70832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F7DB3"/>
            </a:solidFill>
          </p:spPr>
          <p:txBody>
            <a:bodyPr wrap="square" lIns="0" tIns="0" rIns="0" bIns="0" rtlCol="0"/>
            <a:lstStyle/>
            <a:p>
              <a:endParaRPr/>
            </a:p>
          </p:txBody>
        </p:sp>
        <p:sp>
          <p:nvSpPr>
            <p:cNvPr id="30" name="object 25"/>
            <p:cNvSpPr/>
            <p:nvPr userDrawn="1"/>
          </p:nvSpPr>
          <p:spPr>
            <a:xfrm>
              <a:off x="376951" y="709870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31" name="object 26"/>
            <p:cNvSpPr/>
            <p:nvPr userDrawn="1"/>
          </p:nvSpPr>
          <p:spPr>
            <a:xfrm>
              <a:off x="376951" y="711415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27EB1"/>
            </a:solidFill>
          </p:spPr>
          <p:txBody>
            <a:bodyPr wrap="square" lIns="0" tIns="0" rIns="0" bIns="0" rtlCol="0"/>
            <a:lstStyle/>
            <a:p>
              <a:endParaRPr/>
            </a:p>
          </p:txBody>
        </p:sp>
        <p:sp>
          <p:nvSpPr>
            <p:cNvPr id="32" name="object 27"/>
            <p:cNvSpPr/>
            <p:nvPr userDrawn="1"/>
          </p:nvSpPr>
          <p:spPr>
            <a:xfrm>
              <a:off x="376951" y="712960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33" name="object 28"/>
            <p:cNvSpPr/>
            <p:nvPr userDrawn="1"/>
          </p:nvSpPr>
          <p:spPr>
            <a:xfrm>
              <a:off x="376951" y="714504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57EB0"/>
            </a:solidFill>
          </p:spPr>
          <p:txBody>
            <a:bodyPr wrap="square" lIns="0" tIns="0" rIns="0" bIns="0" rtlCol="0"/>
            <a:lstStyle/>
            <a:p>
              <a:endParaRPr/>
            </a:p>
          </p:txBody>
        </p:sp>
        <p:sp>
          <p:nvSpPr>
            <p:cNvPr id="34" name="object 29"/>
            <p:cNvSpPr/>
            <p:nvPr userDrawn="1"/>
          </p:nvSpPr>
          <p:spPr>
            <a:xfrm>
              <a:off x="376951" y="71604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57DAF"/>
            </a:solidFill>
          </p:spPr>
          <p:txBody>
            <a:bodyPr wrap="square" lIns="0" tIns="0" rIns="0" bIns="0" rtlCol="0"/>
            <a:lstStyle/>
            <a:p>
              <a:endParaRPr/>
            </a:p>
          </p:txBody>
        </p:sp>
        <p:sp>
          <p:nvSpPr>
            <p:cNvPr id="35" name="object 30"/>
            <p:cNvSpPr/>
            <p:nvPr userDrawn="1"/>
          </p:nvSpPr>
          <p:spPr>
            <a:xfrm>
              <a:off x="376951" y="71759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67DAE"/>
            </a:solidFill>
          </p:spPr>
          <p:txBody>
            <a:bodyPr wrap="square" lIns="0" tIns="0" rIns="0" bIns="0" rtlCol="0"/>
            <a:lstStyle/>
            <a:p>
              <a:endParaRPr/>
            </a:p>
          </p:txBody>
        </p:sp>
        <p:sp>
          <p:nvSpPr>
            <p:cNvPr id="36" name="object 31"/>
            <p:cNvSpPr/>
            <p:nvPr userDrawn="1"/>
          </p:nvSpPr>
          <p:spPr>
            <a:xfrm>
              <a:off x="376951" y="71913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87DAE"/>
            </a:solidFill>
          </p:spPr>
          <p:txBody>
            <a:bodyPr wrap="square" lIns="0" tIns="0" rIns="0" bIns="0" rtlCol="0"/>
            <a:lstStyle/>
            <a:p>
              <a:endParaRPr/>
            </a:p>
          </p:txBody>
        </p:sp>
        <p:sp>
          <p:nvSpPr>
            <p:cNvPr id="37" name="object 32"/>
            <p:cNvSpPr/>
            <p:nvPr userDrawn="1"/>
          </p:nvSpPr>
          <p:spPr>
            <a:xfrm>
              <a:off x="376951" y="72068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38" name="object 33"/>
            <p:cNvSpPr/>
            <p:nvPr userDrawn="1"/>
          </p:nvSpPr>
          <p:spPr>
            <a:xfrm>
              <a:off x="376951" y="722229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B7DAD"/>
            </a:solidFill>
          </p:spPr>
          <p:txBody>
            <a:bodyPr wrap="square" lIns="0" tIns="0" rIns="0" bIns="0" rtlCol="0"/>
            <a:lstStyle/>
            <a:p>
              <a:endParaRPr/>
            </a:p>
          </p:txBody>
        </p:sp>
        <p:sp>
          <p:nvSpPr>
            <p:cNvPr id="39" name="object 34"/>
            <p:cNvSpPr/>
            <p:nvPr userDrawn="1"/>
          </p:nvSpPr>
          <p:spPr>
            <a:xfrm>
              <a:off x="376951" y="723773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B7CAC"/>
            </a:solidFill>
          </p:spPr>
          <p:txBody>
            <a:bodyPr wrap="square" lIns="0" tIns="0" rIns="0" bIns="0" rtlCol="0"/>
            <a:lstStyle/>
            <a:p>
              <a:endParaRPr/>
            </a:p>
          </p:txBody>
        </p:sp>
        <p:sp>
          <p:nvSpPr>
            <p:cNvPr id="40" name="object 35"/>
            <p:cNvSpPr/>
            <p:nvPr userDrawn="1"/>
          </p:nvSpPr>
          <p:spPr>
            <a:xfrm>
              <a:off x="376951" y="72531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C7CAB"/>
            </a:solidFill>
          </p:spPr>
          <p:txBody>
            <a:bodyPr wrap="square" lIns="0" tIns="0" rIns="0" bIns="0" rtlCol="0"/>
            <a:lstStyle/>
            <a:p>
              <a:endParaRPr/>
            </a:p>
          </p:txBody>
        </p:sp>
        <p:sp>
          <p:nvSpPr>
            <p:cNvPr id="41" name="object 36"/>
            <p:cNvSpPr/>
            <p:nvPr userDrawn="1"/>
          </p:nvSpPr>
          <p:spPr>
            <a:xfrm>
              <a:off x="376951" y="726863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E7CAB"/>
            </a:solidFill>
          </p:spPr>
          <p:txBody>
            <a:bodyPr wrap="square" lIns="0" tIns="0" rIns="0" bIns="0" rtlCol="0"/>
            <a:lstStyle/>
            <a:p>
              <a:endParaRPr/>
            </a:p>
          </p:txBody>
        </p:sp>
        <p:sp>
          <p:nvSpPr>
            <p:cNvPr id="42" name="object 37"/>
            <p:cNvSpPr/>
            <p:nvPr userDrawn="1"/>
          </p:nvSpPr>
          <p:spPr>
            <a:xfrm>
              <a:off x="376951" y="72840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E7CAB"/>
            </a:solidFill>
          </p:spPr>
          <p:txBody>
            <a:bodyPr wrap="square" lIns="0" tIns="0" rIns="0" bIns="0" rtlCol="0"/>
            <a:lstStyle/>
            <a:p>
              <a:endParaRPr/>
            </a:p>
          </p:txBody>
        </p:sp>
        <p:sp>
          <p:nvSpPr>
            <p:cNvPr id="43" name="object 38"/>
            <p:cNvSpPr/>
            <p:nvPr userDrawn="1"/>
          </p:nvSpPr>
          <p:spPr>
            <a:xfrm>
              <a:off x="376951" y="72995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F7BA9"/>
            </a:solidFill>
          </p:spPr>
          <p:txBody>
            <a:bodyPr wrap="square" lIns="0" tIns="0" rIns="0" bIns="0" rtlCol="0"/>
            <a:lstStyle/>
            <a:p>
              <a:endParaRPr/>
            </a:p>
          </p:txBody>
        </p:sp>
        <p:sp>
          <p:nvSpPr>
            <p:cNvPr id="44" name="object 39"/>
            <p:cNvSpPr/>
            <p:nvPr userDrawn="1"/>
          </p:nvSpPr>
          <p:spPr>
            <a:xfrm>
              <a:off x="376951" y="731498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9"/>
            </a:solidFill>
          </p:spPr>
          <p:txBody>
            <a:bodyPr wrap="square" lIns="0" tIns="0" rIns="0" bIns="0" rtlCol="0"/>
            <a:lstStyle/>
            <a:p>
              <a:endParaRPr/>
            </a:p>
          </p:txBody>
        </p:sp>
        <p:sp>
          <p:nvSpPr>
            <p:cNvPr id="45" name="object 40"/>
            <p:cNvSpPr/>
            <p:nvPr userDrawn="1"/>
          </p:nvSpPr>
          <p:spPr>
            <a:xfrm>
              <a:off x="376951" y="733042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17BA7"/>
            </a:solidFill>
          </p:spPr>
          <p:txBody>
            <a:bodyPr wrap="square" lIns="0" tIns="0" rIns="0" bIns="0" rtlCol="0"/>
            <a:lstStyle/>
            <a:p>
              <a:endParaRPr/>
            </a:p>
          </p:txBody>
        </p:sp>
        <p:sp>
          <p:nvSpPr>
            <p:cNvPr id="46" name="object 41"/>
            <p:cNvSpPr/>
            <p:nvPr userDrawn="1"/>
          </p:nvSpPr>
          <p:spPr>
            <a:xfrm>
              <a:off x="376951" y="734588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47" name="object 42"/>
            <p:cNvSpPr/>
            <p:nvPr userDrawn="1"/>
          </p:nvSpPr>
          <p:spPr>
            <a:xfrm>
              <a:off x="376951" y="736132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CA7"/>
            </a:solidFill>
          </p:spPr>
          <p:txBody>
            <a:bodyPr wrap="square" lIns="0" tIns="0" rIns="0" bIns="0" rtlCol="0"/>
            <a:lstStyle/>
            <a:p>
              <a:endParaRPr/>
            </a:p>
          </p:txBody>
        </p:sp>
        <p:sp>
          <p:nvSpPr>
            <p:cNvPr id="48" name="object 43"/>
            <p:cNvSpPr/>
            <p:nvPr userDrawn="1"/>
          </p:nvSpPr>
          <p:spPr>
            <a:xfrm>
              <a:off x="376951" y="73767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47AA5"/>
            </a:solidFill>
          </p:spPr>
          <p:txBody>
            <a:bodyPr wrap="square" lIns="0" tIns="0" rIns="0" bIns="0" rtlCol="0"/>
            <a:lstStyle/>
            <a:p>
              <a:endParaRPr/>
            </a:p>
          </p:txBody>
        </p:sp>
        <p:sp>
          <p:nvSpPr>
            <p:cNvPr id="49" name="object 44"/>
            <p:cNvSpPr/>
            <p:nvPr userDrawn="1"/>
          </p:nvSpPr>
          <p:spPr>
            <a:xfrm>
              <a:off x="376951" y="739222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47AA5"/>
            </a:solidFill>
          </p:spPr>
          <p:txBody>
            <a:bodyPr wrap="square" lIns="0" tIns="0" rIns="0" bIns="0" rtlCol="0"/>
            <a:lstStyle/>
            <a:p>
              <a:endParaRPr/>
            </a:p>
          </p:txBody>
        </p:sp>
        <p:sp>
          <p:nvSpPr>
            <p:cNvPr id="50" name="object 45"/>
            <p:cNvSpPr/>
            <p:nvPr userDrawn="1"/>
          </p:nvSpPr>
          <p:spPr>
            <a:xfrm>
              <a:off x="376951" y="740766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67BA5"/>
            </a:solidFill>
          </p:spPr>
          <p:txBody>
            <a:bodyPr wrap="square" lIns="0" tIns="0" rIns="0" bIns="0" rtlCol="0"/>
            <a:lstStyle/>
            <a:p>
              <a:endParaRPr/>
            </a:p>
          </p:txBody>
        </p:sp>
        <p:sp>
          <p:nvSpPr>
            <p:cNvPr id="51" name="object 46"/>
            <p:cNvSpPr/>
            <p:nvPr userDrawn="1"/>
          </p:nvSpPr>
          <p:spPr>
            <a:xfrm>
              <a:off x="376951" y="742312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77BA4"/>
            </a:solidFill>
          </p:spPr>
          <p:txBody>
            <a:bodyPr wrap="square" lIns="0" tIns="0" rIns="0" bIns="0" rtlCol="0"/>
            <a:lstStyle/>
            <a:p>
              <a:endParaRPr/>
            </a:p>
          </p:txBody>
        </p:sp>
        <p:sp>
          <p:nvSpPr>
            <p:cNvPr id="52" name="object 47"/>
            <p:cNvSpPr/>
            <p:nvPr userDrawn="1"/>
          </p:nvSpPr>
          <p:spPr>
            <a:xfrm>
              <a:off x="376951" y="743856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77BA4"/>
            </a:solidFill>
          </p:spPr>
          <p:txBody>
            <a:bodyPr wrap="square" lIns="0" tIns="0" rIns="0" bIns="0" rtlCol="0"/>
            <a:lstStyle/>
            <a:p>
              <a:endParaRPr/>
            </a:p>
          </p:txBody>
        </p:sp>
        <p:sp>
          <p:nvSpPr>
            <p:cNvPr id="53" name="object 48"/>
            <p:cNvSpPr/>
            <p:nvPr userDrawn="1"/>
          </p:nvSpPr>
          <p:spPr>
            <a:xfrm>
              <a:off x="376951" y="745401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97AA2"/>
            </a:solidFill>
          </p:spPr>
          <p:txBody>
            <a:bodyPr wrap="square" lIns="0" tIns="0" rIns="0" bIns="0" rtlCol="0"/>
            <a:lstStyle/>
            <a:p>
              <a:endParaRPr/>
            </a:p>
          </p:txBody>
        </p:sp>
        <p:sp>
          <p:nvSpPr>
            <p:cNvPr id="54" name="object 49"/>
            <p:cNvSpPr/>
            <p:nvPr userDrawn="1"/>
          </p:nvSpPr>
          <p:spPr>
            <a:xfrm>
              <a:off x="376951" y="74694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55" name="object 50"/>
            <p:cNvSpPr/>
            <p:nvPr userDrawn="1"/>
          </p:nvSpPr>
          <p:spPr>
            <a:xfrm>
              <a:off x="376951" y="748491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56" name="object 51"/>
            <p:cNvSpPr/>
            <p:nvPr userDrawn="1"/>
          </p:nvSpPr>
          <p:spPr>
            <a:xfrm>
              <a:off x="376951" y="750035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C7AA1"/>
            </a:solidFill>
          </p:spPr>
          <p:txBody>
            <a:bodyPr wrap="square" lIns="0" tIns="0" rIns="0" bIns="0" rtlCol="0"/>
            <a:lstStyle/>
            <a:p>
              <a:endParaRPr/>
            </a:p>
          </p:txBody>
        </p:sp>
        <p:sp>
          <p:nvSpPr>
            <p:cNvPr id="57" name="object 52"/>
            <p:cNvSpPr/>
            <p:nvPr userDrawn="1"/>
          </p:nvSpPr>
          <p:spPr>
            <a:xfrm>
              <a:off x="376951" y="751581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9A0"/>
            </a:solidFill>
          </p:spPr>
          <p:txBody>
            <a:bodyPr wrap="square" lIns="0" tIns="0" rIns="0" bIns="0" rtlCol="0"/>
            <a:lstStyle/>
            <a:p>
              <a:endParaRPr/>
            </a:p>
          </p:txBody>
        </p:sp>
        <p:sp>
          <p:nvSpPr>
            <p:cNvPr id="58" name="object 53"/>
            <p:cNvSpPr/>
            <p:nvPr userDrawn="1"/>
          </p:nvSpPr>
          <p:spPr>
            <a:xfrm>
              <a:off x="376951" y="753125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59" name="object 54"/>
            <p:cNvSpPr/>
            <p:nvPr userDrawn="1"/>
          </p:nvSpPr>
          <p:spPr>
            <a:xfrm>
              <a:off x="376951" y="754671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E799F"/>
            </a:solidFill>
          </p:spPr>
          <p:txBody>
            <a:bodyPr wrap="square" lIns="0" tIns="0" rIns="0" bIns="0" rtlCol="0"/>
            <a:lstStyle/>
            <a:p>
              <a:endParaRPr/>
            </a:p>
          </p:txBody>
        </p:sp>
        <p:sp>
          <p:nvSpPr>
            <p:cNvPr id="60" name="object 55"/>
            <p:cNvSpPr/>
            <p:nvPr userDrawn="1"/>
          </p:nvSpPr>
          <p:spPr>
            <a:xfrm>
              <a:off x="376951" y="756215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E799F"/>
            </a:solidFill>
          </p:spPr>
          <p:txBody>
            <a:bodyPr wrap="square" lIns="0" tIns="0" rIns="0" bIns="0" rtlCol="0"/>
            <a:lstStyle/>
            <a:p>
              <a:endParaRPr/>
            </a:p>
          </p:txBody>
        </p:sp>
        <p:sp>
          <p:nvSpPr>
            <p:cNvPr id="61" name="object 56"/>
            <p:cNvSpPr/>
            <p:nvPr userDrawn="1"/>
          </p:nvSpPr>
          <p:spPr>
            <a:xfrm>
              <a:off x="376951" y="757760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1799E"/>
            </a:solidFill>
          </p:spPr>
          <p:txBody>
            <a:bodyPr wrap="square" lIns="0" tIns="0" rIns="0" bIns="0" rtlCol="0"/>
            <a:lstStyle/>
            <a:p>
              <a:endParaRPr/>
            </a:p>
          </p:txBody>
        </p:sp>
        <p:sp>
          <p:nvSpPr>
            <p:cNvPr id="62" name="object 57"/>
            <p:cNvSpPr/>
            <p:nvPr userDrawn="1"/>
          </p:nvSpPr>
          <p:spPr>
            <a:xfrm>
              <a:off x="376951" y="75930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89D"/>
            </a:solidFill>
          </p:spPr>
          <p:txBody>
            <a:bodyPr wrap="square" lIns="0" tIns="0" rIns="0" bIns="0" rtlCol="0"/>
            <a:lstStyle/>
            <a:p>
              <a:endParaRPr/>
            </a:p>
          </p:txBody>
        </p:sp>
        <p:sp>
          <p:nvSpPr>
            <p:cNvPr id="63" name="object 58"/>
            <p:cNvSpPr/>
            <p:nvPr userDrawn="1"/>
          </p:nvSpPr>
          <p:spPr>
            <a:xfrm>
              <a:off x="376951" y="760850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89C"/>
            </a:solidFill>
          </p:spPr>
          <p:txBody>
            <a:bodyPr wrap="square" lIns="0" tIns="0" rIns="0" bIns="0" rtlCol="0"/>
            <a:lstStyle/>
            <a:p>
              <a:endParaRPr/>
            </a:p>
          </p:txBody>
        </p:sp>
        <p:sp>
          <p:nvSpPr>
            <p:cNvPr id="64" name="object 59"/>
            <p:cNvSpPr/>
            <p:nvPr userDrawn="1"/>
          </p:nvSpPr>
          <p:spPr>
            <a:xfrm>
              <a:off x="376951" y="762394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3789C"/>
            </a:solidFill>
          </p:spPr>
          <p:txBody>
            <a:bodyPr wrap="square" lIns="0" tIns="0" rIns="0" bIns="0" rtlCol="0"/>
            <a:lstStyle/>
            <a:p>
              <a:endParaRPr/>
            </a:p>
          </p:txBody>
        </p:sp>
        <p:sp>
          <p:nvSpPr>
            <p:cNvPr id="65" name="object 60"/>
            <p:cNvSpPr/>
            <p:nvPr userDrawn="1"/>
          </p:nvSpPr>
          <p:spPr>
            <a:xfrm>
              <a:off x="376951" y="763940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66" name="object 61"/>
            <p:cNvSpPr/>
            <p:nvPr userDrawn="1"/>
          </p:nvSpPr>
          <p:spPr>
            <a:xfrm>
              <a:off x="376951" y="765484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B"/>
            </a:solidFill>
          </p:spPr>
          <p:txBody>
            <a:bodyPr wrap="square" lIns="0" tIns="0" rIns="0" bIns="0" rtlCol="0"/>
            <a:lstStyle/>
            <a:p>
              <a:endParaRPr/>
            </a:p>
          </p:txBody>
        </p:sp>
        <p:sp>
          <p:nvSpPr>
            <p:cNvPr id="67" name="object 62"/>
            <p:cNvSpPr/>
            <p:nvPr userDrawn="1"/>
          </p:nvSpPr>
          <p:spPr>
            <a:xfrm>
              <a:off x="376951" y="767028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6779A"/>
            </a:solidFill>
          </p:spPr>
          <p:txBody>
            <a:bodyPr wrap="square" lIns="0" tIns="0" rIns="0" bIns="0" rtlCol="0"/>
            <a:lstStyle/>
            <a:p>
              <a:endParaRPr/>
            </a:p>
          </p:txBody>
        </p:sp>
        <p:sp>
          <p:nvSpPr>
            <p:cNvPr id="68" name="object 63"/>
            <p:cNvSpPr/>
            <p:nvPr userDrawn="1"/>
          </p:nvSpPr>
          <p:spPr>
            <a:xfrm>
              <a:off x="376951" y="768574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9"/>
            </a:solidFill>
          </p:spPr>
          <p:txBody>
            <a:bodyPr wrap="square" lIns="0" tIns="0" rIns="0" bIns="0" rtlCol="0"/>
            <a:lstStyle/>
            <a:p>
              <a:endParaRPr/>
            </a:p>
          </p:txBody>
        </p:sp>
        <p:sp>
          <p:nvSpPr>
            <p:cNvPr id="69" name="object 64"/>
            <p:cNvSpPr/>
            <p:nvPr userDrawn="1"/>
          </p:nvSpPr>
          <p:spPr>
            <a:xfrm>
              <a:off x="376951" y="770118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9"/>
            </a:solidFill>
          </p:spPr>
          <p:txBody>
            <a:bodyPr wrap="square" lIns="0" tIns="0" rIns="0" bIns="0" rtlCol="0"/>
            <a:lstStyle/>
            <a:p>
              <a:endParaRPr/>
            </a:p>
          </p:txBody>
        </p:sp>
        <p:sp>
          <p:nvSpPr>
            <p:cNvPr id="70" name="object 65"/>
            <p:cNvSpPr/>
            <p:nvPr userDrawn="1"/>
          </p:nvSpPr>
          <p:spPr>
            <a:xfrm>
              <a:off x="376951" y="771663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87899"/>
            </a:solidFill>
          </p:spPr>
          <p:txBody>
            <a:bodyPr wrap="square" lIns="0" tIns="0" rIns="0" bIns="0" rtlCol="0"/>
            <a:lstStyle/>
            <a:p>
              <a:endParaRPr/>
            </a:p>
          </p:txBody>
        </p:sp>
        <p:sp>
          <p:nvSpPr>
            <p:cNvPr id="71" name="object 66"/>
            <p:cNvSpPr/>
            <p:nvPr userDrawn="1"/>
          </p:nvSpPr>
          <p:spPr>
            <a:xfrm>
              <a:off x="376951" y="773208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697"/>
            </a:solidFill>
          </p:spPr>
          <p:txBody>
            <a:bodyPr wrap="square" lIns="0" tIns="0" rIns="0" bIns="0" rtlCol="0"/>
            <a:lstStyle/>
            <a:p>
              <a:endParaRPr/>
            </a:p>
          </p:txBody>
        </p:sp>
        <p:sp>
          <p:nvSpPr>
            <p:cNvPr id="72" name="object 67"/>
            <p:cNvSpPr/>
            <p:nvPr userDrawn="1"/>
          </p:nvSpPr>
          <p:spPr>
            <a:xfrm>
              <a:off x="376951" y="774753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87697"/>
            </a:solidFill>
          </p:spPr>
          <p:txBody>
            <a:bodyPr wrap="square" lIns="0" tIns="0" rIns="0" bIns="0" rtlCol="0"/>
            <a:lstStyle/>
            <a:p>
              <a:endParaRPr/>
            </a:p>
          </p:txBody>
        </p:sp>
        <p:sp>
          <p:nvSpPr>
            <p:cNvPr id="73" name="object 68"/>
            <p:cNvSpPr/>
            <p:nvPr userDrawn="1"/>
          </p:nvSpPr>
          <p:spPr>
            <a:xfrm>
              <a:off x="376951" y="77629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74" name="object 69"/>
            <p:cNvSpPr/>
            <p:nvPr userDrawn="1"/>
          </p:nvSpPr>
          <p:spPr>
            <a:xfrm>
              <a:off x="376951" y="777843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75" name="object 70"/>
            <p:cNvSpPr/>
            <p:nvPr userDrawn="1"/>
          </p:nvSpPr>
          <p:spPr>
            <a:xfrm>
              <a:off x="376951" y="779387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A7696"/>
            </a:solidFill>
          </p:spPr>
          <p:txBody>
            <a:bodyPr wrap="square" lIns="0" tIns="0" rIns="0" bIns="0" rtlCol="0"/>
            <a:lstStyle/>
            <a:p>
              <a:endParaRPr/>
            </a:p>
          </p:txBody>
        </p:sp>
        <p:sp>
          <p:nvSpPr>
            <p:cNvPr id="76" name="object 71"/>
            <p:cNvSpPr/>
            <p:nvPr userDrawn="1"/>
          </p:nvSpPr>
          <p:spPr>
            <a:xfrm>
              <a:off x="376951" y="78093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C7594"/>
            </a:solidFill>
          </p:spPr>
          <p:txBody>
            <a:bodyPr wrap="square" lIns="0" tIns="0" rIns="0" bIns="0" rtlCol="0"/>
            <a:lstStyle/>
            <a:p>
              <a:endParaRPr/>
            </a:p>
          </p:txBody>
        </p:sp>
        <p:sp>
          <p:nvSpPr>
            <p:cNvPr id="77" name="object 72"/>
            <p:cNvSpPr/>
            <p:nvPr userDrawn="1"/>
          </p:nvSpPr>
          <p:spPr>
            <a:xfrm>
              <a:off x="376951" y="782477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C7594"/>
            </a:solidFill>
          </p:spPr>
          <p:txBody>
            <a:bodyPr wrap="square" lIns="0" tIns="0" rIns="0" bIns="0" rtlCol="0"/>
            <a:lstStyle/>
            <a:p>
              <a:endParaRPr/>
            </a:p>
          </p:txBody>
        </p:sp>
        <p:sp>
          <p:nvSpPr>
            <p:cNvPr id="78" name="object 73"/>
            <p:cNvSpPr/>
            <p:nvPr userDrawn="1"/>
          </p:nvSpPr>
          <p:spPr>
            <a:xfrm>
              <a:off x="376951" y="78402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E7694"/>
            </a:solidFill>
          </p:spPr>
          <p:txBody>
            <a:bodyPr wrap="square" lIns="0" tIns="0" rIns="0" bIns="0" rtlCol="0"/>
            <a:lstStyle/>
            <a:p>
              <a:endParaRPr/>
            </a:p>
          </p:txBody>
        </p:sp>
        <p:sp>
          <p:nvSpPr>
            <p:cNvPr id="79" name="object 74"/>
            <p:cNvSpPr/>
            <p:nvPr userDrawn="1"/>
          </p:nvSpPr>
          <p:spPr>
            <a:xfrm>
              <a:off x="376951" y="785567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F7692"/>
            </a:solidFill>
          </p:spPr>
          <p:txBody>
            <a:bodyPr wrap="square" lIns="0" tIns="0" rIns="0" bIns="0" rtlCol="0"/>
            <a:lstStyle/>
            <a:p>
              <a:endParaRPr/>
            </a:p>
          </p:txBody>
        </p:sp>
        <p:sp>
          <p:nvSpPr>
            <p:cNvPr id="80" name="object 75"/>
            <p:cNvSpPr/>
            <p:nvPr userDrawn="1"/>
          </p:nvSpPr>
          <p:spPr>
            <a:xfrm>
              <a:off x="376951" y="787112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F7692"/>
            </a:solidFill>
          </p:spPr>
          <p:txBody>
            <a:bodyPr wrap="square" lIns="0" tIns="0" rIns="0" bIns="0" rtlCol="0"/>
            <a:lstStyle/>
            <a:p>
              <a:endParaRPr/>
            </a:p>
          </p:txBody>
        </p:sp>
        <p:sp>
          <p:nvSpPr>
            <p:cNvPr id="81" name="object 76"/>
            <p:cNvSpPr/>
            <p:nvPr userDrawn="1"/>
          </p:nvSpPr>
          <p:spPr>
            <a:xfrm>
              <a:off x="376951" y="78865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82" name="object 77"/>
            <p:cNvSpPr/>
            <p:nvPr userDrawn="1"/>
          </p:nvSpPr>
          <p:spPr>
            <a:xfrm>
              <a:off x="376951" y="790202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83" name="object 78"/>
            <p:cNvSpPr/>
            <p:nvPr userDrawn="1"/>
          </p:nvSpPr>
          <p:spPr>
            <a:xfrm>
              <a:off x="376951" y="791746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17491"/>
            </a:solidFill>
          </p:spPr>
          <p:txBody>
            <a:bodyPr wrap="square" lIns="0" tIns="0" rIns="0" bIns="0" rtlCol="0"/>
            <a:lstStyle/>
            <a:p>
              <a:endParaRPr/>
            </a:p>
          </p:txBody>
        </p:sp>
        <p:sp>
          <p:nvSpPr>
            <p:cNvPr id="84" name="object 79"/>
            <p:cNvSpPr/>
            <p:nvPr userDrawn="1"/>
          </p:nvSpPr>
          <p:spPr>
            <a:xfrm>
              <a:off x="376951" y="79329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58F"/>
            </a:solidFill>
          </p:spPr>
          <p:txBody>
            <a:bodyPr wrap="square" lIns="0" tIns="0" rIns="0" bIns="0" rtlCol="0"/>
            <a:lstStyle/>
            <a:p>
              <a:endParaRPr/>
            </a:p>
          </p:txBody>
        </p:sp>
        <p:sp>
          <p:nvSpPr>
            <p:cNvPr id="85" name="object 80"/>
            <p:cNvSpPr/>
            <p:nvPr userDrawn="1"/>
          </p:nvSpPr>
          <p:spPr>
            <a:xfrm>
              <a:off x="376951" y="794836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38F"/>
            </a:solidFill>
          </p:spPr>
          <p:txBody>
            <a:bodyPr wrap="square" lIns="0" tIns="0" rIns="0" bIns="0" rtlCol="0"/>
            <a:lstStyle/>
            <a:p>
              <a:endParaRPr/>
            </a:p>
          </p:txBody>
        </p:sp>
        <p:sp>
          <p:nvSpPr>
            <p:cNvPr id="86" name="object 81"/>
            <p:cNvSpPr/>
            <p:nvPr userDrawn="1"/>
          </p:nvSpPr>
          <p:spPr>
            <a:xfrm>
              <a:off x="376951" y="796381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3738D"/>
            </a:solidFill>
          </p:spPr>
          <p:txBody>
            <a:bodyPr wrap="square" lIns="0" tIns="0" rIns="0" bIns="0" rtlCol="0"/>
            <a:lstStyle/>
            <a:p>
              <a:endParaRPr/>
            </a:p>
          </p:txBody>
        </p:sp>
        <p:sp>
          <p:nvSpPr>
            <p:cNvPr id="87" name="object 82"/>
            <p:cNvSpPr/>
            <p:nvPr userDrawn="1"/>
          </p:nvSpPr>
          <p:spPr>
            <a:xfrm>
              <a:off x="376951" y="79792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D"/>
            </a:solidFill>
          </p:spPr>
          <p:txBody>
            <a:bodyPr wrap="square" lIns="0" tIns="0" rIns="0" bIns="0" rtlCol="0"/>
            <a:lstStyle/>
            <a:p>
              <a:endParaRPr/>
            </a:p>
          </p:txBody>
        </p:sp>
        <p:sp>
          <p:nvSpPr>
            <p:cNvPr id="88" name="object 83"/>
            <p:cNvSpPr/>
            <p:nvPr userDrawn="1"/>
          </p:nvSpPr>
          <p:spPr>
            <a:xfrm>
              <a:off x="376951" y="799470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D"/>
            </a:solidFill>
          </p:spPr>
          <p:txBody>
            <a:bodyPr wrap="square" lIns="0" tIns="0" rIns="0" bIns="0" rtlCol="0"/>
            <a:lstStyle/>
            <a:p>
              <a:endParaRPr/>
            </a:p>
          </p:txBody>
        </p:sp>
        <p:sp>
          <p:nvSpPr>
            <p:cNvPr id="89" name="object 84"/>
            <p:cNvSpPr/>
            <p:nvPr userDrawn="1"/>
          </p:nvSpPr>
          <p:spPr>
            <a:xfrm>
              <a:off x="376951" y="80101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5748C"/>
            </a:solidFill>
          </p:spPr>
          <p:txBody>
            <a:bodyPr wrap="square" lIns="0" tIns="0" rIns="0" bIns="0" rtlCol="0"/>
            <a:lstStyle/>
            <a:p>
              <a:endParaRPr/>
            </a:p>
          </p:txBody>
        </p:sp>
        <p:sp>
          <p:nvSpPr>
            <p:cNvPr id="90" name="object 85"/>
            <p:cNvSpPr/>
            <p:nvPr userDrawn="1"/>
          </p:nvSpPr>
          <p:spPr>
            <a:xfrm>
              <a:off x="376951" y="802560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B"/>
            </a:solidFill>
          </p:spPr>
          <p:txBody>
            <a:bodyPr wrap="square" lIns="0" tIns="0" rIns="0" bIns="0" rtlCol="0"/>
            <a:lstStyle/>
            <a:p>
              <a:endParaRPr/>
            </a:p>
          </p:txBody>
        </p:sp>
        <p:sp>
          <p:nvSpPr>
            <p:cNvPr id="91" name="object 86"/>
            <p:cNvSpPr/>
            <p:nvPr userDrawn="1"/>
          </p:nvSpPr>
          <p:spPr>
            <a:xfrm>
              <a:off x="376951" y="80410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7728A"/>
            </a:solidFill>
          </p:spPr>
          <p:txBody>
            <a:bodyPr wrap="square" lIns="0" tIns="0" rIns="0" bIns="0" rtlCol="0"/>
            <a:lstStyle/>
            <a:p>
              <a:endParaRPr/>
            </a:p>
          </p:txBody>
        </p:sp>
        <p:sp>
          <p:nvSpPr>
            <p:cNvPr id="92" name="object 87"/>
            <p:cNvSpPr/>
            <p:nvPr userDrawn="1"/>
          </p:nvSpPr>
          <p:spPr>
            <a:xfrm>
              <a:off x="376951" y="805650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93" name="object 88"/>
            <p:cNvSpPr/>
            <p:nvPr userDrawn="1"/>
          </p:nvSpPr>
          <p:spPr>
            <a:xfrm>
              <a:off x="376951" y="807195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38A"/>
            </a:solidFill>
          </p:spPr>
          <p:txBody>
            <a:bodyPr wrap="square" lIns="0" tIns="0" rIns="0" bIns="0" rtlCol="0"/>
            <a:lstStyle/>
            <a:p>
              <a:endParaRPr/>
            </a:p>
          </p:txBody>
        </p:sp>
        <p:sp>
          <p:nvSpPr>
            <p:cNvPr id="94" name="object 89"/>
            <p:cNvSpPr/>
            <p:nvPr userDrawn="1"/>
          </p:nvSpPr>
          <p:spPr>
            <a:xfrm>
              <a:off x="376951" y="808739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97389"/>
            </a:solidFill>
          </p:spPr>
          <p:txBody>
            <a:bodyPr wrap="square" lIns="0" tIns="0" rIns="0" bIns="0" rtlCol="0"/>
            <a:lstStyle/>
            <a:p>
              <a:endParaRPr/>
            </a:p>
          </p:txBody>
        </p:sp>
        <p:sp>
          <p:nvSpPr>
            <p:cNvPr id="95" name="object 90"/>
            <p:cNvSpPr/>
            <p:nvPr userDrawn="1"/>
          </p:nvSpPr>
          <p:spPr>
            <a:xfrm>
              <a:off x="376951" y="81028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188"/>
            </a:solidFill>
          </p:spPr>
          <p:txBody>
            <a:bodyPr wrap="square" lIns="0" tIns="0" rIns="0" bIns="0" rtlCol="0"/>
            <a:lstStyle/>
            <a:p>
              <a:endParaRPr/>
            </a:p>
          </p:txBody>
        </p:sp>
        <p:sp>
          <p:nvSpPr>
            <p:cNvPr id="96" name="object 91"/>
            <p:cNvSpPr/>
            <p:nvPr userDrawn="1"/>
          </p:nvSpPr>
          <p:spPr>
            <a:xfrm>
              <a:off x="376951" y="811829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C7287"/>
            </a:solidFill>
          </p:spPr>
          <p:txBody>
            <a:bodyPr wrap="square" lIns="0" tIns="0" rIns="0" bIns="0" rtlCol="0"/>
            <a:lstStyle/>
            <a:p>
              <a:endParaRPr/>
            </a:p>
          </p:txBody>
        </p:sp>
        <p:sp>
          <p:nvSpPr>
            <p:cNvPr id="97" name="object 92"/>
            <p:cNvSpPr/>
            <p:nvPr userDrawn="1"/>
          </p:nvSpPr>
          <p:spPr>
            <a:xfrm>
              <a:off x="376951" y="813374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C7287"/>
            </a:solidFill>
          </p:spPr>
          <p:txBody>
            <a:bodyPr wrap="square" lIns="0" tIns="0" rIns="0" bIns="0" rtlCol="0"/>
            <a:lstStyle/>
            <a:p>
              <a:endParaRPr/>
            </a:p>
          </p:txBody>
        </p:sp>
        <p:sp>
          <p:nvSpPr>
            <p:cNvPr id="98" name="object 93"/>
            <p:cNvSpPr/>
            <p:nvPr userDrawn="1"/>
          </p:nvSpPr>
          <p:spPr>
            <a:xfrm>
              <a:off x="376951" y="814919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D7287"/>
            </a:solidFill>
          </p:spPr>
          <p:txBody>
            <a:bodyPr wrap="square" lIns="0" tIns="0" rIns="0" bIns="0" rtlCol="0"/>
            <a:lstStyle/>
            <a:p>
              <a:endParaRPr/>
            </a:p>
          </p:txBody>
        </p:sp>
        <p:sp>
          <p:nvSpPr>
            <p:cNvPr id="99" name="object 94"/>
            <p:cNvSpPr/>
            <p:nvPr userDrawn="1"/>
          </p:nvSpPr>
          <p:spPr>
            <a:xfrm>
              <a:off x="376951" y="816464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E7085"/>
            </a:solidFill>
          </p:spPr>
          <p:txBody>
            <a:bodyPr wrap="square" lIns="0" tIns="0" rIns="0" bIns="0" rtlCol="0"/>
            <a:lstStyle/>
            <a:p>
              <a:endParaRPr/>
            </a:p>
          </p:txBody>
        </p:sp>
        <p:sp>
          <p:nvSpPr>
            <p:cNvPr id="100" name="object 95"/>
            <p:cNvSpPr/>
            <p:nvPr userDrawn="1"/>
          </p:nvSpPr>
          <p:spPr>
            <a:xfrm>
              <a:off x="376951" y="81800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E7085"/>
            </a:solidFill>
          </p:spPr>
          <p:txBody>
            <a:bodyPr wrap="square" lIns="0" tIns="0" rIns="0" bIns="0" rtlCol="0"/>
            <a:lstStyle/>
            <a:p>
              <a:endParaRPr/>
            </a:p>
          </p:txBody>
        </p:sp>
        <p:sp>
          <p:nvSpPr>
            <p:cNvPr id="101" name="object 96"/>
            <p:cNvSpPr/>
            <p:nvPr userDrawn="1"/>
          </p:nvSpPr>
          <p:spPr>
            <a:xfrm>
              <a:off x="376951" y="81955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02" name="object 97"/>
            <p:cNvSpPr/>
            <p:nvPr userDrawn="1"/>
          </p:nvSpPr>
          <p:spPr>
            <a:xfrm>
              <a:off x="376951" y="82109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07184"/>
            </a:solidFill>
          </p:spPr>
          <p:txBody>
            <a:bodyPr wrap="square" lIns="0" tIns="0" rIns="0" bIns="0" rtlCol="0"/>
            <a:lstStyle/>
            <a:p>
              <a:endParaRPr/>
            </a:p>
          </p:txBody>
        </p:sp>
        <p:sp>
          <p:nvSpPr>
            <p:cNvPr id="103" name="object 98"/>
            <p:cNvSpPr/>
            <p:nvPr userDrawn="1"/>
          </p:nvSpPr>
          <p:spPr>
            <a:xfrm>
              <a:off x="376951" y="82264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04" name="object 99"/>
            <p:cNvSpPr/>
            <p:nvPr userDrawn="1"/>
          </p:nvSpPr>
          <p:spPr>
            <a:xfrm>
              <a:off x="376951" y="82418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05" name="object 100"/>
            <p:cNvSpPr/>
            <p:nvPr userDrawn="1"/>
          </p:nvSpPr>
          <p:spPr>
            <a:xfrm>
              <a:off x="376951" y="825733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26F82"/>
            </a:solidFill>
          </p:spPr>
          <p:txBody>
            <a:bodyPr wrap="square" lIns="0" tIns="0" rIns="0" bIns="0" rtlCol="0"/>
            <a:lstStyle/>
            <a:p>
              <a:endParaRPr/>
            </a:p>
          </p:txBody>
        </p:sp>
        <p:sp>
          <p:nvSpPr>
            <p:cNvPr id="106" name="object 101"/>
            <p:cNvSpPr/>
            <p:nvPr userDrawn="1"/>
          </p:nvSpPr>
          <p:spPr>
            <a:xfrm>
              <a:off x="376951" y="82727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07" name="object 102"/>
            <p:cNvSpPr/>
            <p:nvPr userDrawn="1"/>
          </p:nvSpPr>
          <p:spPr>
            <a:xfrm>
              <a:off x="376951" y="82882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7081"/>
            </a:solidFill>
          </p:spPr>
          <p:txBody>
            <a:bodyPr wrap="square" lIns="0" tIns="0" rIns="0" bIns="0" rtlCol="0"/>
            <a:lstStyle/>
            <a:p>
              <a:endParaRPr/>
            </a:p>
          </p:txBody>
        </p:sp>
        <p:sp>
          <p:nvSpPr>
            <p:cNvPr id="108" name="object 103"/>
            <p:cNvSpPr/>
            <p:nvPr userDrawn="1"/>
          </p:nvSpPr>
          <p:spPr>
            <a:xfrm>
              <a:off x="376951" y="83036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47081"/>
            </a:solidFill>
          </p:spPr>
          <p:txBody>
            <a:bodyPr wrap="square" lIns="0" tIns="0" rIns="0" bIns="0" rtlCol="0"/>
            <a:lstStyle/>
            <a:p>
              <a:endParaRPr/>
            </a:p>
          </p:txBody>
        </p:sp>
        <p:sp>
          <p:nvSpPr>
            <p:cNvPr id="109" name="object 104"/>
            <p:cNvSpPr/>
            <p:nvPr userDrawn="1"/>
          </p:nvSpPr>
          <p:spPr>
            <a:xfrm>
              <a:off x="376951" y="83191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6E7F"/>
            </a:solidFill>
          </p:spPr>
          <p:txBody>
            <a:bodyPr wrap="square" lIns="0" tIns="0" rIns="0" bIns="0" rtlCol="0"/>
            <a:lstStyle/>
            <a:p>
              <a:endParaRPr/>
            </a:p>
          </p:txBody>
        </p:sp>
        <p:sp>
          <p:nvSpPr>
            <p:cNvPr id="110" name="object 105"/>
            <p:cNvSpPr/>
            <p:nvPr userDrawn="1"/>
          </p:nvSpPr>
          <p:spPr>
            <a:xfrm>
              <a:off x="376951" y="83345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66F7F"/>
            </a:solidFill>
          </p:spPr>
          <p:txBody>
            <a:bodyPr wrap="square" lIns="0" tIns="0" rIns="0" bIns="0" rtlCol="0"/>
            <a:lstStyle/>
            <a:p>
              <a:endParaRPr/>
            </a:p>
          </p:txBody>
        </p:sp>
        <p:sp>
          <p:nvSpPr>
            <p:cNvPr id="111" name="object 106"/>
            <p:cNvSpPr/>
            <p:nvPr userDrawn="1"/>
          </p:nvSpPr>
          <p:spPr>
            <a:xfrm>
              <a:off x="376951" y="835001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F7F"/>
            </a:solidFill>
          </p:spPr>
          <p:txBody>
            <a:bodyPr wrap="square" lIns="0" tIns="0" rIns="0" bIns="0" rtlCol="0"/>
            <a:lstStyle/>
            <a:p>
              <a:endParaRPr/>
            </a:p>
          </p:txBody>
        </p:sp>
        <p:sp>
          <p:nvSpPr>
            <p:cNvPr id="112" name="object 107"/>
            <p:cNvSpPr/>
            <p:nvPr userDrawn="1"/>
          </p:nvSpPr>
          <p:spPr>
            <a:xfrm>
              <a:off x="376951" y="83654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66E7E"/>
            </a:solidFill>
          </p:spPr>
          <p:txBody>
            <a:bodyPr wrap="square" lIns="0" tIns="0" rIns="0" bIns="0" rtlCol="0"/>
            <a:lstStyle/>
            <a:p>
              <a:endParaRPr/>
            </a:p>
          </p:txBody>
        </p:sp>
        <p:sp>
          <p:nvSpPr>
            <p:cNvPr id="113" name="object 108"/>
            <p:cNvSpPr/>
            <p:nvPr userDrawn="1"/>
          </p:nvSpPr>
          <p:spPr>
            <a:xfrm>
              <a:off x="376951" y="83809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86D7D"/>
            </a:solidFill>
          </p:spPr>
          <p:txBody>
            <a:bodyPr wrap="square" lIns="0" tIns="0" rIns="0" bIns="0" rtlCol="0"/>
            <a:lstStyle/>
            <a:p>
              <a:endParaRPr/>
            </a:p>
          </p:txBody>
        </p:sp>
        <p:sp>
          <p:nvSpPr>
            <p:cNvPr id="114" name="object 109"/>
            <p:cNvSpPr/>
            <p:nvPr userDrawn="1"/>
          </p:nvSpPr>
          <p:spPr>
            <a:xfrm>
              <a:off x="376951" y="83963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C"/>
            </a:solidFill>
          </p:spPr>
          <p:txBody>
            <a:bodyPr wrap="square" lIns="0" tIns="0" rIns="0" bIns="0" rtlCol="0"/>
            <a:lstStyle/>
            <a:p>
              <a:endParaRPr/>
            </a:p>
          </p:txBody>
        </p:sp>
        <p:sp>
          <p:nvSpPr>
            <p:cNvPr id="115" name="object 110"/>
            <p:cNvSpPr/>
            <p:nvPr userDrawn="1"/>
          </p:nvSpPr>
          <p:spPr>
            <a:xfrm>
              <a:off x="376951" y="84118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C"/>
            </a:solidFill>
          </p:spPr>
          <p:txBody>
            <a:bodyPr wrap="square" lIns="0" tIns="0" rIns="0" bIns="0" rtlCol="0"/>
            <a:lstStyle/>
            <a:p>
              <a:endParaRPr/>
            </a:p>
          </p:txBody>
        </p:sp>
        <p:sp>
          <p:nvSpPr>
            <p:cNvPr id="116" name="object 111"/>
            <p:cNvSpPr/>
            <p:nvPr userDrawn="1"/>
          </p:nvSpPr>
          <p:spPr>
            <a:xfrm>
              <a:off x="376951" y="84272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A6D7C"/>
            </a:solidFill>
          </p:spPr>
          <p:txBody>
            <a:bodyPr wrap="square" lIns="0" tIns="0" rIns="0" bIns="0" rtlCol="0"/>
            <a:lstStyle/>
            <a:p>
              <a:endParaRPr/>
            </a:p>
          </p:txBody>
        </p:sp>
        <p:sp>
          <p:nvSpPr>
            <p:cNvPr id="117" name="object 112"/>
            <p:cNvSpPr/>
            <p:nvPr userDrawn="1"/>
          </p:nvSpPr>
          <p:spPr>
            <a:xfrm>
              <a:off x="376951" y="84427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A"/>
            </a:solidFill>
          </p:spPr>
          <p:txBody>
            <a:bodyPr wrap="square" lIns="0" tIns="0" rIns="0" bIns="0" rtlCol="0"/>
            <a:lstStyle/>
            <a:p>
              <a:endParaRPr/>
            </a:p>
          </p:txBody>
        </p:sp>
        <p:sp>
          <p:nvSpPr>
            <p:cNvPr id="118" name="object 113"/>
            <p:cNvSpPr/>
            <p:nvPr userDrawn="1"/>
          </p:nvSpPr>
          <p:spPr>
            <a:xfrm>
              <a:off x="376951" y="845816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A"/>
            </a:solidFill>
          </p:spPr>
          <p:txBody>
            <a:bodyPr wrap="square" lIns="0" tIns="0" rIns="0" bIns="0" rtlCol="0"/>
            <a:lstStyle/>
            <a:p>
              <a:endParaRPr/>
            </a:p>
          </p:txBody>
        </p:sp>
        <p:sp>
          <p:nvSpPr>
            <p:cNvPr id="119" name="object 114"/>
            <p:cNvSpPr/>
            <p:nvPr userDrawn="1"/>
          </p:nvSpPr>
          <p:spPr>
            <a:xfrm>
              <a:off x="376951" y="847360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C6C79"/>
            </a:solidFill>
          </p:spPr>
          <p:txBody>
            <a:bodyPr wrap="square" lIns="0" tIns="0" rIns="0" bIns="0" rtlCol="0"/>
            <a:lstStyle/>
            <a:p>
              <a:endParaRPr/>
            </a:p>
          </p:txBody>
        </p:sp>
        <p:sp>
          <p:nvSpPr>
            <p:cNvPr id="120" name="object 115"/>
            <p:cNvSpPr/>
            <p:nvPr userDrawn="1"/>
          </p:nvSpPr>
          <p:spPr>
            <a:xfrm>
              <a:off x="376951" y="84890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21" name="object 116"/>
            <p:cNvSpPr/>
            <p:nvPr userDrawn="1"/>
          </p:nvSpPr>
          <p:spPr>
            <a:xfrm>
              <a:off x="376951" y="85045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C79"/>
            </a:solidFill>
          </p:spPr>
          <p:txBody>
            <a:bodyPr wrap="square" lIns="0" tIns="0" rIns="0" bIns="0" rtlCol="0"/>
            <a:lstStyle/>
            <a:p>
              <a:endParaRPr/>
            </a:p>
          </p:txBody>
        </p:sp>
        <p:sp>
          <p:nvSpPr>
            <p:cNvPr id="122" name="object 117"/>
            <p:cNvSpPr/>
            <p:nvPr userDrawn="1"/>
          </p:nvSpPr>
          <p:spPr>
            <a:xfrm>
              <a:off x="376951" y="85199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E6B77"/>
            </a:solidFill>
          </p:spPr>
          <p:txBody>
            <a:bodyPr wrap="square" lIns="0" tIns="0" rIns="0" bIns="0" rtlCol="0"/>
            <a:lstStyle/>
            <a:p>
              <a:endParaRPr/>
            </a:p>
          </p:txBody>
        </p:sp>
        <p:sp>
          <p:nvSpPr>
            <p:cNvPr id="123" name="object 118"/>
            <p:cNvSpPr/>
            <p:nvPr userDrawn="1"/>
          </p:nvSpPr>
          <p:spPr>
            <a:xfrm>
              <a:off x="376951" y="853540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E6B77"/>
            </a:solidFill>
          </p:spPr>
          <p:txBody>
            <a:bodyPr wrap="square" lIns="0" tIns="0" rIns="0" bIns="0" rtlCol="0"/>
            <a:lstStyle/>
            <a:p>
              <a:endParaRPr/>
            </a:p>
          </p:txBody>
        </p:sp>
        <p:sp>
          <p:nvSpPr>
            <p:cNvPr id="124" name="object 119"/>
            <p:cNvSpPr/>
            <p:nvPr userDrawn="1"/>
          </p:nvSpPr>
          <p:spPr>
            <a:xfrm>
              <a:off x="376951" y="855084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06B76"/>
            </a:solidFill>
          </p:spPr>
          <p:txBody>
            <a:bodyPr wrap="square" lIns="0" tIns="0" rIns="0" bIns="0" rtlCol="0"/>
            <a:lstStyle/>
            <a:p>
              <a:endParaRPr/>
            </a:p>
          </p:txBody>
        </p:sp>
        <p:sp>
          <p:nvSpPr>
            <p:cNvPr id="125" name="object 120"/>
            <p:cNvSpPr/>
            <p:nvPr userDrawn="1"/>
          </p:nvSpPr>
          <p:spPr>
            <a:xfrm>
              <a:off x="376951" y="856630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26" name="object 121"/>
            <p:cNvSpPr/>
            <p:nvPr userDrawn="1"/>
          </p:nvSpPr>
          <p:spPr>
            <a:xfrm>
              <a:off x="376951" y="858174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27" name="object 122"/>
            <p:cNvSpPr/>
            <p:nvPr userDrawn="1"/>
          </p:nvSpPr>
          <p:spPr>
            <a:xfrm>
              <a:off x="376951" y="85971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26A74"/>
            </a:solidFill>
          </p:spPr>
          <p:txBody>
            <a:bodyPr wrap="square" lIns="0" tIns="0" rIns="0" bIns="0" rtlCol="0"/>
            <a:lstStyle/>
            <a:p>
              <a:endParaRPr/>
            </a:p>
          </p:txBody>
        </p:sp>
        <p:sp>
          <p:nvSpPr>
            <p:cNvPr id="128" name="object 123"/>
            <p:cNvSpPr/>
            <p:nvPr userDrawn="1"/>
          </p:nvSpPr>
          <p:spPr>
            <a:xfrm>
              <a:off x="376951" y="86126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29" name="object 124"/>
            <p:cNvSpPr/>
            <p:nvPr userDrawn="1"/>
          </p:nvSpPr>
          <p:spPr>
            <a:xfrm>
              <a:off x="376951" y="862809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30" name="object 125"/>
            <p:cNvSpPr/>
            <p:nvPr userDrawn="1"/>
          </p:nvSpPr>
          <p:spPr>
            <a:xfrm>
              <a:off x="376951" y="864353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46A72"/>
            </a:solidFill>
          </p:spPr>
          <p:txBody>
            <a:bodyPr wrap="square" lIns="0" tIns="0" rIns="0" bIns="0" rtlCol="0"/>
            <a:lstStyle/>
            <a:p>
              <a:endParaRPr/>
            </a:p>
          </p:txBody>
        </p:sp>
        <p:sp>
          <p:nvSpPr>
            <p:cNvPr id="131" name="object 126"/>
            <p:cNvSpPr/>
            <p:nvPr userDrawn="1"/>
          </p:nvSpPr>
          <p:spPr>
            <a:xfrm>
              <a:off x="376951" y="865899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32" name="object 127"/>
            <p:cNvSpPr/>
            <p:nvPr userDrawn="1"/>
          </p:nvSpPr>
          <p:spPr>
            <a:xfrm>
              <a:off x="376951" y="867443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46871"/>
            </a:solidFill>
          </p:spPr>
          <p:txBody>
            <a:bodyPr wrap="square" lIns="0" tIns="0" rIns="0" bIns="0" rtlCol="0"/>
            <a:lstStyle/>
            <a:p>
              <a:endParaRPr/>
            </a:p>
          </p:txBody>
        </p:sp>
        <p:sp>
          <p:nvSpPr>
            <p:cNvPr id="133" name="object 128"/>
            <p:cNvSpPr/>
            <p:nvPr userDrawn="1"/>
          </p:nvSpPr>
          <p:spPr>
            <a:xfrm>
              <a:off x="376951" y="86898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66871"/>
            </a:solidFill>
          </p:spPr>
          <p:txBody>
            <a:bodyPr wrap="square" lIns="0" tIns="0" rIns="0" bIns="0" rtlCol="0"/>
            <a:lstStyle/>
            <a:p>
              <a:endParaRPr/>
            </a:p>
          </p:txBody>
        </p:sp>
        <p:sp>
          <p:nvSpPr>
            <p:cNvPr id="134" name="object 129"/>
            <p:cNvSpPr/>
            <p:nvPr userDrawn="1"/>
          </p:nvSpPr>
          <p:spPr>
            <a:xfrm>
              <a:off x="376951" y="87053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66871"/>
            </a:solidFill>
          </p:spPr>
          <p:txBody>
            <a:bodyPr wrap="square" lIns="0" tIns="0" rIns="0" bIns="0" rtlCol="0"/>
            <a:lstStyle/>
            <a:p>
              <a:endParaRPr/>
            </a:p>
          </p:txBody>
        </p:sp>
        <p:sp>
          <p:nvSpPr>
            <p:cNvPr id="135" name="object 130"/>
            <p:cNvSpPr/>
            <p:nvPr userDrawn="1"/>
          </p:nvSpPr>
          <p:spPr>
            <a:xfrm>
              <a:off x="376951" y="87207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8696F"/>
            </a:solidFill>
          </p:spPr>
          <p:txBody>
            <a:bodyPr wrap="square" lIns="0" tIns="0" rIns="0" bIns="0" rtlCol="0"/>
            <a:lstStyle/>
            <a:p>
              <a:endParaRPr/>
            </a:p>
          </p:txBody>
        </p:sp>
        <p:sp>
          <p:nvSpPr>
            <p:cNvPr id="136" name="object 131"/>
            <p:cNvSpPr/>
            <p:nvPr userDrawn="1"/>
          </p:nvSpPr>
          <p:spPr>
            <a:xfrm>
              <a:off x="376951" y="87362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76F"/>
            </a:solidFill>
          </p:spPr>
          <p:txBody>
            <a:bodyPr wrap="square" lIns="0" tIns="0" rIns="0" bIns="0" rtlCol="0"/>
            <a:lstStyle/>
            <a:p>
              <a:endParaRPr/>
            </a:p>
          </p:txBody>
        </p:sp>
        <p:sp>
          <p:nvSpPr>
            <p:cNvPr id="137" name="object 132"/>
            <p:cNvSpPr/>
            <p:nvPr userDrawn="1"/>
          </p:nvSpPr>
          <p:spPr>
            <a:xfrm>
              <a:off x="376951" y="875168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76E"/>
            </a:solidFill>
          </p:spPr>
          <p:txBody>
            <a:bodyPr wrap="square" lIns="0" tIns="0" rIns="0" bIns="0" rtlCol="0"/>
            <a:lstStyle/>
            <a:p>
              <a:endParaRPr/>
            </a:p>
          </p:txBody>
        </p:sp>
        <p:sp>
          <p:nvSpPr>
            <p:cNvPr id="138" name="object 133"/>
            <p:cNvSpPr/>
            <p:nvPr userDrawn="1"/>
          </p:nvSpPr>
          <p:spPr>
            <a:xfrm>
              <a:off x="376951" y="876712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A676E"/>
            </a:solidFill>
          </p:spPr>
          <p:txBody>
            <a:bodyPr wrap="square" lIns="0" tIns="0" rIns="0" bIns="0" rtlCol="0"/>
            <a:lstStyle/>
            <a:p>
              <a:endParaRPr/>
            </a:p>
          </p:txBody>
        </p:sp>
        <p:sp>
          <p:nvSpPr>
            <p:cNvPr id="139" name="object 134"/>
            <p:cNvSpPr/>
            <p:nvPr userDrawn="1"/>
          </p:nvSpPr>
          <p:spPr>
            <a:xfrm>
              <a:off x="376951" y="87825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40" name="object 135"/>
            <p:cNvSpPr/>
            <p:nvPr userDrawn="1"/>
          </p:nvSpPr>
          <p:spPr>
            <a:xfrm>
              <a:off x="376951" y="87980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C"/>
            </a:solidFill>
          </p:spPr>
          <p:txBody>
            <a:bodyPr wrap="square" lIns="0" tIns="0" rIns="0" bIns="0" rtlCol="0"/>
            <a:lstStyle/>
            <a:p>
              <a:endParaRPr/>
            </a:p>
          </p:txBody>
        </p:sp>
        <p:sp>
          <p:nvSpPr>
            <p:cNvPr id="141" name="object 136"/>
            <p:cNvSpPr/>
            <p:nvPr userDrawn="1"/>
          </p:nvSpPr>
          <p:spPr>
            <a:xfrm>
              <a:off x="376951" y="881346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B666C"/>
            </a:solidFill>
          </p:spPr>
          <p:txBody>
            <a:bodyPr wrap="square" lIns="0" tIns="0" rIns="0" bIns="0" rtlCol="0"/>
            <a:lstStyle/>
            <a:p>
              <a:endParaRPr/>
            </a:p>
          </p:txBody>
        </p:sp>
        <p:sp>
          <p:nvSpPr>
            <p:cNvPr id="142" name="object 137"/>
            <p:cNvSpPr/>
            <p:nvPr userDrawn="1"/>
          </p:nvSpPr>
          <p:spPr>
            <a:xfrm>
              <a:off x="376951" y="88289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B"/>
            </a:solidFill>
          </p:spPr>
          <p:txBody>
            <a:bodyPr wrap="square" lIns="0" tIns="0" rIns="0" bIns="0" rtlCol="0"/>
            <a:lstStyle/>
            <a:p>
              <a:endParaRPr/>
            </a:p>
          </p:txBody>
        </p:sp>
        <p:sp>
          <p:nvSpPr>
            <p:cNvPr id="143" name="object 138"/>
            <p:cNvSpPr/>
            <p:nvPr userDrawn="1"/>
          </p:nvSpPr>
          <p:spPr>
            <a:xfrm>
              <a:off x="376951" y="884436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B666B"/>
            </a:solidFill>
          </p:spPr>
          <p:txBody>
            <a:bodyPr wrap="square" lIns="0" tIns="0" rIns="0" bIns="0" rtlCol="0"/>
            <a:lstStyle/>
            <a:p>
              <a:endParaRPr/>
            </a:p>
          </p:txBody>
        </p:sp>
        <p:sp>
          <p:nvSpPr>
            <p:cNvPr id="144" name="object 139"/>
            <p:cNvSpPr/>
            <p:nvPr userDrawn="1"/>
          </p:nvSpPr>
          <p:spPr>
            <a:xfrm>
              <a:off x="376951" y="88598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66B"/>
            </a:solidFill>
          </p:spPr>
          <p:txBody>
            <a:bodyPr wrap="square" lIns="0" tIns="0" rIns="0" bIns="0" rtlCol="0"/>
            <a:lstStyle/>
            <a:p>
              <a:endParaRPr/>
            </a:p>
          </p:txBody>
        </p:sp>
        <p:sp>
          <p:nvSpPr>
            <p:cNvPr id="145" name="object 140"/>
            <p:cNvSpPr/>
            <p:nvPr userDrawn="1"/>
          </p:nvSpPr>
          <p:spPr>
            <a:xfrm>
              <a:off x="376951" y="887526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669"/>
            </a:solidFill>
          </p:spPr>
          <p:txBody>
            <a:bodyPr wrap="square" lIns="0" tIns="0" rIns="0" bIns="0" rtlCol="0"/>
            <a:lstStyle/>
            <a:p>
              <a:endParaRPr/>
            </a:p>
          </p:txBody>
        </p:sp>
        <p:sp>
          <p:nvSpPr>
            <p:cNvPr id="146" name="object 141"/>
            <p:cNvSpPr/>
            <p:nvPr userDrawn="1"/>
          </p:nvSpPr>
          <p:spPr>
            <a:xfrm>
              <a:off x="376951" y="889071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D6469"/>
            </a:solidFill>
          </p:spPr>
          <p:txBody>
            <a:bodyPr wrap="square" lIns="0" tIns="0" rIns="0" bIns="0" rtlCol="0"/>
            <a:lstStyle/>
            <a:p>
              <a:endParaRPr/>
            </a:p>
          </p:txBody>
        </p:sp>
        <p:sp>
          <p:nvSpPr>
            <p:cNvPr id="147" name="object 142"/>
            <p:cNvSpPr/>
            <p:nvPr userDrawn="1"/>
          </p:nvSpPr>
          <p:spPr>
            <a:xfrm>
              <a:off x="376951" y="89061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48" name="object 143"/>
            <p:cNvSpPr/>
            <p:nvPr userDrawn="1"/>
          </p:nvSpPr>
          <p:spPr>
            <a:xfrm>
              <a:off x="376951" y="892161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49" name="object 144"/>
            <p:cNvSpPr/>
            <p:nvPr userDrawn="1"/>
          </p:nvSpPr>
          <p:spPr>
            <a:xfrm>
              <a:off x="376951" y="893705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F6468"/>
            </a:solidFill>
          </p:spPr>
          <p:txBody>
            <a:bodyPr wrap="square" lIns="0" tIns="0" rIns="0" bIns="0" rtlCol="0"/>
            <a:lstStyle/>
            <a:p>
              <a:endParaRPr/>
            </a:p>
          </p:txBody>
        </p:sp>
        <p:sp>
          <p:nvSpPr>
            <p:cNvPr id="150" name="object 145"/>
            <p:cNvSpPr/>
            <p:nvPr userDrawn="1"/>
          </p:nvSpPr>
          <p:spPr>
            <a:xfrm>
              <a:off x="376951" y="89525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6"/>
            </a:solidFill>
          </p:spPr>
          <p:txBody>
            <a:bodyPr wrap="square" lIns="0" tIns="0" rIns="0" bIns="0" rtlCol="0"/>
            <a:lstStyle/>
            <a:p>
              <a:endParaRPr/>
            </a:p>
          </p:txBody>
        </p:sp>
        <p:sp>
          <p:nvSpPr>
            <p:cNvPr id="151" name="object 146"/>
            <p:cNvSpPr/>
            <p:nvPr userDrawn="1"/>
          </p:nvSpPr>
          <p:spPr>
            <a:xfrm>
              <a:off x="376951" y="896795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6"/>
            </a:solidFill>
          </p:spPr>
          <p:txBody>
            <a:bodyPr wrap="square" lIns="0" tIns="0" rIns="0" bIns="0" rtlCol="0"/>
            <a:lstStyle/>
            <a:p>
              <a:endParaRPr/>
            </a:p>
          </p:txBody>
        </p:sp>
        <p:sp>
          <p:nvSpPr>
            <p:cNvPr id="152" name="object 147"/>
            <p:cNvSpPr/>
            <p:nvPr userDrawn="1"/>
          </p:nvSpPr>
          <p:spPr>
            <a:xfrm>
              <a:off x="376951" y="898340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16365"/>
            </a:solidFill>
          </p:spPr>
          <p:txBody>
            <a:bodyPr wrap="square" lIns="0" tIns="0" rIns="0" bIns="0" rtlCol="0"/>
            <a:lstStyle/>
            <a:p>
              <a:endParaRPr/>
            </a:p>
          </p:txBody>
        </p:sp>
        <p:sp>
          <p:nvSpPr>
            <p:cNvPr id="153" name="object 148"/>
            <p:cNvSpPr/>
            <p:nvPr userDrawn="1"/>
          </p:nvSpPr>
          <p:spPr>
            <a:xfrm>
              <a:off x="376951" y="89988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36365"/>
            </a:solidFill>
          </p:spPr>
          <p:txBody>
            <a:bodyPr wrap="square" lIns="0" tIns="0" rIns="0" bIns="0" rtlCol="0"/>
            <a:lstStyle/>
            <a:p>
              <a:endParaRPr/>
            </a:p>
          </p:txBody>
        </p:sp>
        <p:sp>
          <p:nvSpPr>
            <p:cNvPr id="154" name="object 149"/>
            <p:cNvSpPr/>
            <p:nvPr userDrawn="1"/>
          </p:nvSpPr>
          <p:spPr>
            <a:xfrm>
              <a:off x="376951" y="901430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36365"/>
            </a:solidFill>
          </p:spPr>
          <p:txBody>
            <a:bodyPr wrap="square" lIns="0" tIns="0" rIns="0" bIns="0" rtlCol="0"/>
            <a:lstStyle/>
            <a:p>
              <a:endParaRPr/>
            </a:p>
          </p:txBody>
        </p:sp>
        <p:sp>
          <p:nvSpPr>
            <p:cNvPr id="155" name="object 150"/>
            <p:cNvSpPr/>
            <p:nvPr userDrawn="1"/>
          </p:nvSpPr>
          <p:spPr>
            <a:xfrm>
              <a:off x="376951" y="90297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56" name="object 151"/>
            <p:cNvSpPr/>
            <p:nvPr userDrawn="1"/>
          </p:nvSpPr>
          <p:spPr>
            <a:xfrm>
              <a:off x="376951" y="904520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57" name="object 152"/>
            <p:cNvSpPr/>
            <p:nvPr userDrawn="1"/>
          </p:nvSpPr>
          <p:spPr>
            <a:xfrm>
              <a:off x="376951" y="906064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56163"/>
            </a:solidFill>
          </p:spPr>
          <p:txBody>
            <a:bodyPr wrap="square" lIns="0" tIns="0" rIns="0" bIns="0" rtlCol="0"/>
            <a:lstStyle/>
            <a:p>
              <a:endParaRPr/>
            </a:p>
          </p:txBody>
        </p:sp>
        <p:sp>
          <p:nvSpPr>
            <p:cNvPr id="158" name="object 153"/>
            <p:cNvSpPr/>
            <p:nvPr userDrawn="1"/>
          </p:nvSpPr>
          <p:spPr>
            <a:xfrm>
              <a:off x="376951" y="907610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6161"/>
            </a:solidFill>
          </p:spPr>
          <p:txBody>
            <a:bodyPr wrap="square" lIns="0" tIns="0" rIns="0" bIns="0" rtlCol="0"/>
            <a:lstStyle/>
            <a:p>
              <a:endParaRPr/>
            </a:p>
          </p:txBody>
        </p:sp>
        <p:sp>
          <p:nvSpPr>
            <p:cNvPr id="159" name="object 154"/>
            <p:cNvSpPr/>
            <p:nvPr userDrawn="1"/>
          </p:nvSpPr>
          <p:spPr>
            <a:xfrm>
              <a:off x="376951" y="909154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6161"/>
            </a:solidFill>
          </p:spPr>
          <p:txBody>
            <a:bodyPr wrap="square" lIns="0" tIns="0" rIns="0" bIns="0" rtlCol="0"/>
            <a:lstStyle/>
            <a:p>
              <a:endParaRPr/>
            </a:p>
          </p:txBody>
        </p:sp>
        <p:sp>
          <p:nvSpPr>
            <p:cNvPr id="160" name="object 155"/>
            <p:cNvSpPr/>
            <p:nvPr userDrawn="1"/>
          </p:nvSpPr>
          <p:spPr>
            <a:xfrm>
              <a:off x="376951" y="910698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75F60"/>
            </a:solidFill>
          </p:spPr>
          <p:txBody>
            <a:bodyPr wrap="square" lIns="0" tIns="0" rIns="0" bIns="0" rtlCol="0"/>
            <a:lstStyle/>
            <a:p>
              <a:endParaRPr/>
            </a:p>
          </p:txBody>
        </p:sp>
        <p:sp>
          <p:nvSpPr>
            <p:cNvPr id="161" name="object 156"/>
            <p:cNvSpPr/>
            <p:nvPr userDrawn="1"/>
          </p:nvSpPr>
          <p:spPr>
            <a:xfrm>
              <a:off x="376951" y="912244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85F60"/>
            </a:solidFill>
          </p:spPr>
          <p:txBody>
            <a:bodyPr wrap="square" lIns="0" tIns="0" rIns="0" bIns="0" rtlCol="0"/>
            <a:lstStyle/>
            <a:p>
              <a:endParaRPr/>
            </a:p>
          </p:txBody>
        </p:sp>
        <p:sp>
          <p:nvSpPr>
            <p:cNvPr id="162" name="object 157"/>
            <p:cNvSpPr/>
            <p:nvPr userDrawn="1"/>
          </p:nvSpPr>
          <p:spPr>
            <a:xfrm>
              <a:off x="376951" y="913788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85F60"/>
            </a:solidFill>
          </p:spPr>
          <p:txBody>
            <a:bodyPr wrap="square" lIns="0" tIns="0" rIns="0" bIns="0" rtlCol="0"/>
            <a:lstStyle/>
            <a:p>
              <a:endParaRPr/>
            </a:p>
          </p:txBody>
        </p:sp>
        <p:sp>
          <p:nvSpPr>
            <p:cNvPr id="163" name="object 158"/>
            <p:cNvSpPr/>
            <p:nvPr userDrawn="1"/>
          </p:nvSpPr>
          <p:spPr>
            <a:xfrm>
              <a:off x="376951" y="91533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95F5F"/>
            </a:solidFill>
          </p:spPr>
          <p:txBody>
            <a:bodyPr wrap="square" lIns="0" tIns="0" rIns="0" bIns="0" rtlCol="0"/>
            <a:lstStyle/>
            <a:p>
              <a:endParaRPr/>
            </a:p>
          </p:txBody>
        </p:sp>
        <p:sp>
          <p:nvSpPr>
            <p:cNvPr id="164" name="object 159"/>
            <p:cNvSpPr/>
            <p:nvPr userDrawn="1"/>
          </p:nvSpPr>
          <p:spPr>
            <a:xfrm>
              <a:off x="376951" y="916878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E"/>
            </a:solidFill>
          </p:spPr>
          <p:txBody>
            <a:bodyPr wrap="square" lIns="0" tIns="0" rIns="0" bIns="0" rtlCol="0"/>
            <a:lstStyle/>
            <a:p>
              <a:endParaRPr/>
            </a:p>
          </p:txBody>
        </p:sp>
        <p:sp>
          <p:nvSpPr>
            <p:cNvPr id="165" name="object 160"/>
            <p:cNvSpPr/>
            <p:nvPr userDrawn="1"/>
          </p:nvSpPr>
          <p:spPr>
            <a:xfrm>
              <a:off x="376951" y="91842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A5E5D"/>
            </a:solidFill>
          </p:spPr>
          <p:txBody>
            <a:bodyPr wrap="square" lIns="0" tIns="0" rIns="0" bIns="0" rtlCol="0"/>
            <a:lstStyle/>
            <a:p>
              <a:endParaRPr/>
            </a:p>
          </p:txBody>
        </p:sp>
        <p:sp>
          <p:nvSpPr>
            <p:cNvPr id="166" name="object 161"/>
            <p:cNvSpPr/>
            <p:nvPr userDrawn="1"/>
          </p:nvSpPr>
          <p:spPr>
            <a:xfrm>
              <a:off x="376951" y="91996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67" name="object 162"/>
            <p:cNvSpPr/>
            <p:nvPr userDrawn="1"/>
          </p:nvSpPr>
          <p:spPr>
            <a:xfrm>
              <a:off x="376951" y="92151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E5D"/>
            </a:solidFill>
          </p:spPr>
          <p:txBody>
            <a:bodyPr wrap="square" lIns="0" tIns="0" rIns="0" bIns="0" rtlCol="0"/>
            <a:lstStyle/>
            <a:p>
              <a:endParaRPr/>
            </a:p>
          </p:txBody>
        </p:sp>
        <p:sp>
          <p:nvSpPr>
            <p:cNvPr id="168" name="object 163"/>
            <p:cNvSpPr/>
            <p:nvPr userDrawn="1"/>
          </p:nvSpPr>
          <p:spPr>
            <a:xfrm>
              <a:off x="376951" y="923057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C5E5B"/>
            </a:solidFill>
          </p:spPr>
          <p:txBody>
            <a:bodyPr wrap="square" lIns="0" tIns="0" rIns="0" bIns="0" rtlCol="0"/>
            <a:lstStyle/>
            <a:p>
              <a:endParaRPr/>
            </a:p>
          </p:txBody>
        </p:sp>
        <p:sp>
          <p:nvSpPr>
            <p:cNvPr id="169" name="object 164"/>
            <p:cNvSpPr/>
            <p:nvPr userDrawn="1"/>
          </p:nvSpPr>
          <p:spPr>
            <a:xfrm>
              <a:off x="376951" y="92460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C5B"/>
            </a:solidFill>
          </p:spPr>
          <p:txBody>
            <a:bodyPr wrap="square" lIns="0" tIns="0" rIns="0" bIns="0" rtlCol="0"/>
            <a:lstStyle/>
            <a:p>
              <a:endParaRPr/>
            </a:p>
          </p:txBody>
        </p:sp>
        <p:sp>
          <p:nvSpPr>
            <p:cNvPr id="170" name="object 165"/>
            <p:cNvSpPr/>
            <p:nvPr userDrawn="1"/>
          </p:nvSpPr>
          <p:spPr>
            <a:xfrm>
              <a:off x="376951" y="926147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71" name="object 166"/>
            <p:cNvSpPr/>
            <p:nvPr userDrawn="1"/>
          </p:nvSpPr>
          <p:spPr>
            <a:xfrm>
              <a:off x="376951" y="927692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E5C5A"/>
            </a:solidFill>
          </p:spPr>
          <p:txBody>
            <a:bodyPr wrap="square" lIns="0" tIns="0" rIns="0" bIns="0" rtlCol="0"/>
            <a:lstStyle/>
            <a:p>
              <a:endParaRPr/>
            </a:p>
          </p:txBody>
        </p:sp>
        <p:sp>
          <p:nvSpPr>
            <p:cNvPr id="172" name="object 167"/>
            <p:cNvSpPr/>
            <p:nvPr userDrawn="1"/>
          </p:nvSpPr>
          <p:spPr>
            <a:xfrm>
              <a:off x="376951" y="92923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73" name="object 168"/>
            <p:cNvSpPr/>
            <p:nvPr userDrawn="1"/>
          </p:nvSpPr>
          <p:spPr>
            <a:xfrm>
              <a:off x="376951" y="930782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05C58"/>
            </a:solidFill>
          </p:spPr>
          <p:txBody>
            <a:bodyPr wrap="square" lIns="0" tIns="0" rIns="0" bIns="0" rtlCol="0"/>
            <a:lstStyle/>
            <a:p>
              <a:endParaRPr/>
            </a:p>
          </p:txBody>
        </p:sp>
        <p:sp>
          <p:nvSpPr>
            <p:cNvPr id="174" name="object 169"/>
            <p:cNvSpPr/>
            <p:nvPr userDrawn="1"/>
          </p:nvSpPr>
          <p:spPr>
            <a:xfrm>
              <a:off x="376951" y="93232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05A58"/>
            </a:solidFill>
          </p:spPr>
          <p:txBody>
            <a:bodyPr wrap="square" lIns="0" tIns="0" rIns="0" bIns="0" rtlCol="0"/>
            <a:lstStyle/>
            <a:p>
              <a:endParaRPr/>
            </a:p>
          </p:txBody>
        </p:sp>
        <p:sp>
          <p:nvSpPr>
            <p:cNvPr id="175" name="object 170"/>
            <p:cNvSpPr/>
            <p:nvPr userDrawn="1"/>
          </p:nvSpPr>
          <p:spPr>
            <a:xfrm>
              <a:off x="376951" y="93387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76" name="object 171"/>
            <p:cNvSpPr/>
            <p:nvPr userDrawn="1"/>
          </p:nvSpPr>
          <p:spPr>
            <a:xfrm>
              <a:off x="376951" y="935416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25A57"/>
            </a:solidFill>
          </p:spPr>
          <p:txBody>
            <a:bodyPr wrap="square" lIns="0" tIns="0" rIns="0" bIns="0" rtlCol="0"/>
            <a:lstStyle/>
            <a:p>
              <a:endParaRPr/>
            </a:p>
          </p:txBody>
        </p:sp>
        <p:sp>
          <p:nvSpPr>
            <p:cNvPr id="177" name="object 172"/>
            <p:cNvSpPr/>
            <p:nvPr userDrawn="1"/>
          </p:nvSpPr>
          <p:spPr>
            <a:xfrm>
              <a:off x="376951" y="93696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78" name="object 173"/>
            <p:cNvSpPr/>
            <p:nvPr userDrawn="1"/>
          </p:nvSpPr>
          <p:spPr>
            <a:xfrm>
              <a:off x="376951" y="938506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5"/>
            </a:solidFill>
          </p:spPr>
          <p:txBody>
            <a:bodyPr wrap="square" lIns="0" tIns="0" rIns="0" bIns="0" rtlCol="0"/>
            <a:lstStyle/>
            <a:p>
              <a:endParaRPr/>
            </a:p>
          </p:txBody>
        </p:sp>
        <p:sp>
          <p:nvSpPr>
            <p:cNvPr id="179" name="object 174"/>
            <p:cNvSpPr/>
            <p:nvPr userDrawn="1"/>
          </p:nvSpPr>
          <p:spPr>
            <a:xfrm>
              <a:off x="376951" y="940050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35855"/>
            </a:solidFill>
          </p:spPr>
          <p:txBody>
            <a:bodyPr wrap="square" lIns="0" tIns="0" rIns="0" bIns="0" rtlCol="0"/>
            <a:lstStyle/>
            <a:p>
              <a:endParaRPr/>
            </a:p>
          </p:txBody>
        </p:sp>
        <p:sp>
          <p:nvSpPr>
            <p:cNvPr id="180" name="object 175"/>
            <p:cNvSpPr/>
            <p:nvPr userDrawn="1"/>
          </p:nvSpPr>
          <p:spPr>
            <a:xfrm>
              <a:off x="376951" y="94159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4"/>
            </a:solidFill>
          </p:spPr>
          <p:txBody>
            <a:bodyPr wrap="square" lIns="0" tIns="0" rIns="0" bIns="0" rtlCol="0"/>
            <a:lstStyle/>
            <a:p>
              <a:endParaRPr/>
            </a:p>
          </p:txBody>
        </p:sp>
        <p:sp>
          <p:nvSpPr>
            <p:cNvPr id="181" name="object 176"/>
            <p:cNvSpPr/>
            <p:nvPr userDrawn="1"/>
          </p:nvSpPr>
          <p:spPr>
            <a:xfrm>
              <a:off x="376951" y="943140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853"/>
            </a:solidFill>
          </p:spPr>
          <p:txBody>
            <a:bodyPr wrap="square" lIns="0" tIns="0" rIns="0" bIns="0" rtlCol="0"/>
            <a:lstStyle/>
            <a:p>
              <a:endParaRPr/>
            </a:p>
          </p:txBody>
        </p:sp>
        <p:sp>
          <p:nvSpPr>
            <p:cNvPr id="182" name="object 177"/>
            <p:cNvSpPr/>
            <p:nvPr userDrawn="1"/>
          </p:nvSpPr>
          <p:spPr>
            <a:xfrm>
              <a:off x="376951" y="94468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55853"/>
            </a:solidFill>
          </p:spPr>
          <p:txBody>
            <a:bodyPr wrap="square" lIns="0" tIns="0" rIns="0" bIns="0" rtlCol="0"/>
            <a:lstStyle/>
            <a:p>
              <a:endParaRPr/>
            </a:p>
          </p:txBody>
        </p:sp>
        <p:sp>
          <p:nvSpPr>
            <p:cNvPr id="183" name="object 178"/>
            <p:cNvSpPr/>
            <p:nvPr userDrawn="1"/>
          </p:nvSpPr>
          <p:spPr>
            <a:xfrm>
              <a:off x="376951" y="94623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652"/>
            </a:solidFill>
          </p:spPr>
          <p:txBody>
            <a:bodyPr wrap="square" lIns="0" tIns="0" rIns="0" bIns="0" rtlCol="0"/>
            <a:lstStyle/>
            <a:p>
              <a:endParaRPr/>
            </a:p>
          </p:txBody>
        </p:sp>
        <p:sp>
          <p:nvSpPr>
            <p:cNvPr id="184" name="object 179"/>
            <p:cNvSpPr/>
            <p:nvPr userDrawn="1"/>
          </p:nvSpPr>
          <p:spPr>
            <a:xfrm>
              <a:off x="376951" y="94777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75651"/>
            </a:solidFill>
          </p:spPr>
          <p:txBody>
            <a:bodyPr wrap="square" lIns="0" tIns="0" rIns="0" bIns="0" rtlCol="0"/>
            <a:lstStyle/>
            <a:p>
              <a:endParaRPr/>
            </a:p>
          </p:txBody>
        </p:sp>
        <p:sp>
          <p:nvSpPr>
            <p:cNvPr id="185" name="object 180"/>
            <p:cNvSpPr/>
            <p:nvPr userDrawn="1"/>
          </p:nvSpPr>
          <p:spPr>
            <a:xfrm>
              <a:off x="376951" y="94932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1"/>
            </a:solidFill>
          </p:spPr>
          <p:txBody>
            <a:bodyPr wrap="square" lIns="0" tIns="0" rIns="0" bIns="0" rtlCol="0"/>
            <a:lstStyle/>
            <a:p>
              <a:endParaRPr/>
            </a:p>
          </p:txBody>
        </p:sp>
        <p:sp>
          <p:nvSpPr>
            <p:cNvPr id="186" name="object 181"/>
            <p:cNvSpPr/>
            <p:nvPr userDrawn="1"/>
          </p:nvSpPr>
          <p:spPr>
            <a:xfrm>
              <a:off x="376951" y="95086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0"/>
            </a:solidFill>
          </p:spPr>
          <p:txBody>
            <a:bodyPr wrap="square" lIns="0" tIns="0" rIns="0" bIns="0" rtlCol="0"/>
            <a:lstStyle/>
            <a:p>
              <a:endParaRPr/>
            </a:p>
          </p:txBody>
        </p:sp>
        <p:sp>
          <p:nvSpPr>
            <p:cNvPr id="187" name="object 182"/>
            <p:cNvSpPr/>
            <p:nvPr userDrawn="1"/>
          </p:nvSpPr>
          <p:spPr>
            <a:xfrm>
              <a:off x="376951" y="952409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750"/>
            </a:solidFill>
          </p:spPr>
          <p:txBody>
            <a:bodyPr wrap="square" lIns="0" tIns="0" rIns="0" bIns="0" rtlCol="0"/>
            <a:lstStyle/>
            <a:p>
              <a:endParaRPr/>
            </a:p>
          </p:txBody>
        </p:sp>
        <p:sp>
          <p:nvSpPr>
            <p:cNvPr id="188" name="object 183"/>
            <p:cNvSpPr/>
            <p:nvPr userDrawn="1"/>
          </p:nvSpPr>
          <p:spPr>
            <a:xfrm>
              <a:off x="376951" y="95395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9544E"/>
            </a:solidFill>
          </p:spPr>
          <p:txBody>
            <a:bodyPr wrap="square" lIns="0" tIns="0" rIns="0" bIns="0" rtlCol="0"/>
            <a:lstStyle/>
            <a:p>
              <a:endParaRPr/>
            </a:p>
          </p:txBody>
        </p:sp>
        <p:sp>
          <p:nvSpPr>
            <p:cNvPr id="189" name="object 184"/>
            <p:cNvSpPr/>
            <p:nvPr userDrawn="1"/>
          </p:nvSpPr>
          <p:spPr>
            <a:xfrm>
              <a:off x="376951" y="955499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9544E"/>
            </a:solidFill>
          </p:spPr>
          <p:txBody>
            <a:bodyPr wrap="square" lIns="0" tIns="0" rIns="0" bIns="0" rtlCol="0"/>
            <a:lstStyle/>
            <a:p>
              <a:endParaRPr/>
            </a:p>
          </p:txBody>
        </p:sp>
        <p:sp>
          <p:nvSpPr>
            <p:cNvPr id="190" name="object 185"/>
            <p:cNvSpPr/>
            <p:nvPr userDrawn="1"/>
          </p:nvSpPr>
          <p:spPr>
            <a:xfrm>
              <a:off x="376951" y="957044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A544E"/>
            </a:solidFill>
          </p:spPr>
          <p:txBody>
            <a:bodyPr wrap="square" lIns="0" tIns="0" rIns="0" bIns="0" rtlCol="0"/>
            <a:lstStyle/>
            <a:p>
              <a:endParaRPr/>
            </a:p>
          </p:txBody>
        </p:sp>
        <p:sp>
          <p:nvSpPr>
            <p:cNvPr id="191" name="object 186"/>
            <p:cNvSpPr/>
            <p:nvPr userDrawn="1"/>
          </p:nvSpPr>
          <p:spPr>
            <a:xfrm>
              <a:off x="376951" y="95858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D"/>
            </a:solidFill>
          </p:spPr>
          <p:txBody>
            <a:bodyPr wrap="square" lIns="0" tIns="0" rIns="0" bIns="0" rtlCol="0"/>
            <a:lstStyle/>
            <a:p>
              <a:endParaRPr/>
            </a:p>
          </p:txBody>
        </p:sp>
        <p:sp>
          <p:nvSpPr>
            <p:cNvPr id="192" name="object 187"/>
            <p:cNvSpPr/>
            <p:nvPr userDrawn="1"/>
          </p:nvSpPr>
          <p:spPr>
            <a:xfrm>
              <a:off x="376951" y="960134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24C"/>
            </a:solidFill>
          </p:spPr>
          <p:txBody>
            <a:bodyPr wrap="square" lIns="0" tIns="0" rIns="0" bIns="0" rtlCol="0"/>
            <a:lstStyle/>
            <a:p>
              <a:endParaRPr/>
            </a:p>
          </p:txBody>
        </p:sp>
        <p:sp>
          <p:nvSpPr>
            <p:cNvPr id="193" name="object 188"/>
            <p:cNvSpPr/>
            <p:nvPr userDrawn="1"/>
          </p:nvSpPr>
          <p:spPr>
            <a:xfrm>
              <a:off x="376951" y="96167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C524B"/>
            </a:solidFill>
          </p:spPr>
          <p:txBody>
            <a:bodyPr wrap="square" lIns="0" tIns="0" rIns="0" bIns="0" rtlCol="0"/>
            <a:lstStyle/>
            <a:p>
              <a:endParaRPr/>
            </a:p>
          </p:txBody>
        </p:sp>
        <p:sp>
          <p:nvSpPr>
            <p:cNvPr id="194" name="object 189"/>
            <p:cNvSpPr/>
            <p:nvPr userDrawn="1"/>
          </p:nvSpPr>
          <p:spPr>
            <a:xfrm>
              <a:off x="376951" y="96322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195" name="object 190"/>
            <p:cNvSpPr/>
            <p:nvPr userDrawn="1"/>
          </p:nvSpPr>
          <p:spPr>
            <a:xfrm>
              <a:off x="376951" y="96476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E524B"/>
            </a:solidFill>
          </p:spPr>
          <p:txBody>
            <a:bodyPr wrap="square" lIns="0" tIns="0" rIns="0" bIns="0" rtlCol="0"/>
            <a:lstStyle/>
            <a:p>
              <a:endParaRPr/>
            </a:p>
          </p:txBody>
        </p:sp>
        <p:sp>
          <p:nvSpPr>
            <p:cNvPr id="196" name="object 191"/>
            <p:cNvSpPr/>
            <p:nvPr userDrawn="1"/>
          </p:nvSpPr>
          <p:spPr>
            <a:xfrm>
              <a:off x="376951" y="96631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249"/>
            </a:solidFill>
          </p:spPr>
          <p:txBody>
            <a:bodyPr wrap="square" lIns="0" tIns="0" rIns="0" bIns="0" rtlCol="0"/>
            <a:lstStyle/>
            <a:p>
              <a:endParaRPr/>
            </a:p>
          </p:txBody>
        </p:sp>
        <p:sp>
          <p:nvSpPr>
            <p:cNvPr id="197" name="object 192"/>
            <p:cNvSpPr/>
            <p:nvPr userDrawn="1"/>
          </p:nvSpPr>
          <p:spPr>
            <a:xfrm>
              <a:off x="376951" y="96785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E5049"/>
            </a:solidFill>
          </p:spPr>
          <p:txBody>
            <a:bodyPr wrap="square" lIns="0" tIns="0" rIns="0" bIns="0" rtlCol="0"/>
            <a:lstStyle/>
            <a:p>
              <a:endParaRPr/>
            </a:p>
          </p:txBody>
        </p:sp>
        <p:sp>
          <p:nvSpPr>
            <p:cNvPr id="198" name="object 193"/>
            <p:cNvSpPr/>
            <p:nvPr userDrawn="1"/>
          </p:nvSpPr>
          <p:spPr>
            <a:xfrm>
              <a:off x="376951" y="96940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05048"/>
            </a:solidFill>
          </p:spPr>
          <p:txBody>
            <a:bodyPr wrap="square" lIns="0" tIns="0" rIns="0" bIns="0" rtlCol="0"/>
            <a:lstStyle/>
            <a:p>
              <a:endParaRPr/>
            </a:p>
          </p:txBody>
        </p:sp>
        <p:sp>
          <p:nvSpPr>
            <p:cNvPr id="199" name="object 194"/>
            <p:cNvSpPr/>
            <p:nvPr userDrawn="1"/>
          </p:nvSpPr>
          <p:spPr>
            <a:xfrm>
              <a:off x="376951" y="97094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00" name="object 195"/>
            <p:cNvSpPr/>
            <p:nvPr userDrawn="1"/>
          </p:nvSpPr>
          <p:spPr>
            <a:xfrm>
              <a:off x="376951" y="97249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01" name="object 196"/>
            <p:cNvSpPr/>
            <p:nvPr userDrawn="1"/>
          </p:nvSpPr>
          <p:spPr>
            <a:xfrm>
              <a:off x="376951" y="97403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15046"/>
            </a:solidFill>
          </p:spPr>
          <p:txBody>
            <a:bodyPr wrap="square" lIns="0" tIns="0" rIns="0" bIns="0" rtlCol="0"/>
            <a:lstStyle/>
            <a:p>
              <a:endParaRPr/>
            </a:p>
          </p:txBody>
        </p:sp>
        <p:sp>
          <p:nvSpPr>
            <p:cNvPr id="202" name="object 197"/>
            <p:cNvSpPr/>
            <p:nvPr userDrawn="1"/>
          </p:nvSpPr>
          <p:spPr>
            <a:xfrm>
              <a:off x="376951" y="97558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4E46"/>
            </a:solidFill>
          </p:spPr>
          <p:txBody>
            <a:bodyPr wrap="square" lIns="0" tIns="0" rIns="0" bIns="0" rtlCol="0"/>
            <a:lstStyle/>
            <a:p>
              <a:endParaRPr/>
            </a:p>
          </p:txBody>
        </p:sp>
        <p:sp>
          <p:nvSpPr>
            <p:cNvPr id="203" name="object 198"/>
            <p:cNvSpPr/>
            <p:nvPr userDrawn="1"/>
          </p:nvSpPr>
          <p:spPr>
            <a:xfrm>
              <a:off x="376951" y="97712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4E44"/>
            </a:solidFill>
          </p:spPr>
          <p:txBody>
            <a:bodyPr wrap="square" lIns="0" tIns="0" rIns="0" bIns="0" rtlCol="0"/>
            <a:lstStyle/>
            <a:p>
              <a:endParaRPr/>
            </a:p>
          </p:txBody>
        </p:sp>
        <p:sp>
          <p:nvSpPr>
            <p:cNvPr id="204" name="object 199"/>
            <p:cNvSpPr/>
            <p:nvPr userDrawn="1"/>
          </p:nvSpPr>
          <p:spPr>
            <a:xfrm>
              <a:off x="376951" y="978671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34E44"/>
            </a:solidFill>
          </p:spPr>
          <p:txBody>
            <a:bodyPr wrap="square" lIns="0" tIns="0" rIns="0" bIns="0" rtlCol="0"/>
            <a:lstStyle/>
            <a:p>
              <a:endParaRPr/>
            </a:p>
          </p:txBody>
        </p:sp>
        <p:sp>
          <p:nvSpPr>
            <p:cNvPr id="205" name="object 200"/>
            <p:cNvSpPr/>
            <p:nvPr userDrawn="1"/>
          </p:nvSpPr>
          <p:spPr>
            <a:xfrm>
              <a:off x="376951" y="980217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06" name="object 201"/>
            <p:cNvSpPr/>
            <p:nvPr userDrawn="1"/>
          </p:nvSpPr>
          <p:spPr>
            <a:xfrm>
              <a:off x="376951" y="98176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B42"/>
            </a:solidFill>
          </p:spPr>
          <p:txBody>
            <a:bodyPr wrap="square" lIns="0" tIns="0" rIns="0" bIns="0" rtlCol="0"/>
            <a:lstStyle/>
            <a:p>
              <a:endParaRPr/>
            </a:p>
          </p:txBody>
        </p:sp>
        <p:sp>
          <p:nvSpPr>
            <p:cNvPr id="207" name="object 202"/>
            <p:cNvSpPr/>
            <p:nvPr userDrawn="1"/>
          </p:nvSpPr>
          <p:spPr>
            <a:xfrm>
              <a:off x="376951" y="98330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54B42"/>
            </a:solidFill>
          </p:spPr>
          <p:txBody>
            <a:bodyPr wrap="square" lIns="0" tIns="0" rIns="0" bIns="0" rtlCol="0"/>
            <a:lstStyle/>
            <a:p>
              <a:endParaRPr/>
            </a:p>
          </p:txBody>
        </p:sp>
        <p:sp>
          <p:nvSpPr>
            <p:cNvPr id="208" name="object 203"/>
            <p:cNvSpPr/>
            <p:nvPr userDrawn="1"/>
          </p:nvSpPr>
          <p:spPr>
            <a:xfrm>
              <a:off x="376951" y="98485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1"/>
            </a:solidFill>
          </p:spPr>
          <p:txBody>
            <a:bodyPr wrap="square" lIns="0" tIns="0" rIns="0" bIns="0" rtlCol="0"/>
            <a:lstStyle/>
            <a:p>
              <a:endParaRPr/>
            </a:p>
          </p:txBody>
        </p:sp>
        <p:sp>
          <p:nvSpPr>
            <p:cNvPr id="209" name="object 204"/>
            <p:cNvSpPr/>
            <p:nvPr userDrawn="1"/>
          </p:nvSpPr>
          <p:spPr>
            <a:xfrm>
              <a:off x="376951" y="98639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54B41"/>
            </a:solidFill>
          </p:spPr>
          <p:txBody>
            <a:bodyPr wrap="square" lIns="0" tIns="0" rIns="0" bIns="0" rtlCol="0"/>
            <a:lstStyle/>
            <a:p>
              <a:endParaRPr/>
            </a:p>
          </p:txBody>
        </p:sp>
        <p:sp>
          <p:nvSpPr>
            <p:cNvPr id="210" name="object 205"/>
            <p:cNvSpPr/>
            <p:nvPr userDrawn="1"/>
          </p:nvSpPr>
          <p:spPr>
            <a:xfrm>
              <a:off x="376951" y="98794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B41"/>
            </a:solidFill>
          </p:spPr>
          <p:txBody>
            <a:bodyPr wrap="square" lIns="0" tIns="0" rIns="0" bIns="0" rtlCol="0"/>
            <a:lstStyle/>
            <a:p>
              <a:endParaRPr/>
            </a:p>
          </p:txBody>
        </p:sp>
        <p:sp>
          <p:nvSpPr>
            <p:cNvPr id="211" name="object 206"/>
            <p:cNvSpPr/>
            <p:nvPr userDrawn="1"/>
          </p:nvSpPr>
          <p:spPr>
            <a:xfrm>
              <a:off x="376951" y="989486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93F"/>
            </a:solidFill>
          </p:spPr>
          <p:txBody>
            <a:bodyPr wrap="square" lIns="0" tIns="0" rIns="0" bIns="0" rtlCol="0"/>
            <a:lstStyle/>
            <a:p>
              <a:endParaRPr/>
            </a:p>
          </p:txBody>
        </p:sp>
        <p:sp>
          <p:nvSpPr>
            <p:cNvPr id="212" name="object 207"/>
            <p:cNvSpPr/>
            <p:nvPr userDrawn="1"/>
          </p:nvSpPr>
          <p:spPr>
            <a:xfrm>
              <a:off x="376951" y="99103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6493F"/>
            </a:solidFill>
          </p:spPr>
          <p:txBody>
            <a:bodyPr wrap="square" lIns="0" tIns="0" rIns="0" bIns="0" rtlCol="0"/>
            <a:lstStyle/>
            <a:p>
              <a:endParaRPr/>
            </a:p>
          </p:txBody>
        </p:sp>
        <p:sp>
          <p:nvSpPr>
            <p:cNvPr id="213" name="object 208"/>
            <p:cNvSpPr/>
            <p:nvPr userDrawn="1"/>
          </p:nvSpPr>
          <p:spPr>
            <a:xfrm>
              <a:off x="376951" y="99257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8493F"/>
            </a:solidFill>
          </p:spPr>
          <p:txBody>
            <a:bodyPr wrap="square" lIns="0" tIns="0" rIns="0" bIns="0" rtlCol="0"/>
            <a:lstStyle/>
            <a:p>
              <a:endParaRPr/>
            </a:p>
          </p:txBody>
        </p:sp>
        <p:sp>
          <p:nvSpPr>
            <p:cNvPr id="214" name="object 209"/>
            <p:cNvSpPr/>
            <p:nvPr userDrawn="1"/>
          </p:nvSpPr>
          <p:spPr>
            <a:xfrm>
              <a:off x="376951" y="99412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8493D"/>
            </a:solidFill>
          </p:spPr>
          <p:txBody>
            <a:bodyPr wrap="square" lIns="0" tIns="0" rIns="0" bIns="0" rtlCol="0"/>
            <a:lstStyle/>
            <a:p>
              <a:endParaRPr/>
            </a:p>
          </p:txBody>
        </p:sp>
        <p:sp>
          <p:nvSpPr>
            <p:cNvPr id="215" name="object 210"/>
            <p:cNvSpPr/>
            <p:nvPr userDrawn="1"/>
          </p:nvSpPr>
          <p:spPr>
            <a:xfrm>
              <a:off x="376951" y="995664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A493D"/>
            </a:solidFill>
          </p:spPr>
          <p:txBody>
            <a:bodyPr wrap="square" lIns="0" tIns="0" rIns="0" bIns="0" rtlCol="0"/>
            <a:lstStyle/>
            <a:p>
              <a:endParaRPr/>
            </a:p>
          </p:txBody>
        </p:sp>
        <p:sp>
          <p:nvSpPr>
            <p:cNvPr id="216" name="object 211"/>
            <p:cNvSpPr/>
            <p:nvPr userDrawn="1"/>
          </p:nvSpPr>
          <p:spPr>
            <a:xfrm>
              <a:off x="376951" y="99721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63B"/>
            </a:solidFill>
          </p:spPr>
          <p:txBody>
            <a:bodyPr wrap="square" lIns="0" tIns="0" rIns="0" bIns="0" rtlCol="0"/>
            <a:lstStyle/>
            <a:p>
              <a:endParaRPr/>
            </a:p>
          </p:txBody>
        </p:sp>
        <p:sp>
          <p:nvSpPr>
            <p:cNvPr id="217" name="object 212"/>
            <p:cNvSpPr/>
            <p:nvPr userDrawn="1"/>
          </p:nvSpPr>
          <p:spPr>
            <a:xfrm>
              <a:off x="376951" y="998754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A463B"/>
            </a:solidFill>
          </p:spPr>
          <p:txBody>
            <a:bodyPr wrap="square" lIns="0" tIns="0" rIns="0" bIns="0" rtlCol="0"/>
            <a:lstStyle/>
            <a:p>
              <a:endParaRPr/>
            </a:p>
          </p:txBody>
        </p:sp>
        <p:sp>
          <p:nvSpPr>
            <p:cNvPr id="218" name="object 213"/>
            <p:cNvSpPr/>
            <p:nvPr userDrawn="1"/>
          </p:nvSpPr>
          <p:spPr>
            <a:xfrm>
              <a:off x="376951" y="100030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63B"/>
            </a:solidFill>
          </p:spPr>
          <p:txBody>
            <a:bodyPr wrap="square" lIns="0" tIns="0" rIns="0" bIns="0" rtlCol="0"/>
            <a:lstStyle/>
            <a:p>
              <a:endParaRPr/>
            </a:p>
          </p:txBody>
        </p:sp>
        <p:sp>
          <p:nvSpPr>
            <p:cNvPr id="219" name="object 214"/>
            <p:cNvSpPr/>
            <p:nvPr userDrawn="1"/>
          </p:nvSpPr>
          <p:spPr>
            <a:xfrm>
              <a:off x="376951" y="100184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63A"/>
            </a:solidFill>
          </p:spPr>
          <p:txBody>
            <a:bodyPr wrap="square" lIns="0" tIns="0" rIns="0" bIns="0" rtlCol="0"/>
            <a:lstStyle/>
            <a:p>
              <a:endParaRPr/>
            </a:p>
          </p:txBody>
        </p:sp>
        <p:sp>
          <p:nvSpPr>
            <p:cNvPr id="220" name="object 215"/>
            <p:cNvSpPr/>
            <p:nvPr userDrawn="1"/>
          </p:nvSpPr>
          <p:spPr>
            <a:xfrm>
              <a:off x="376951" y="100338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C4339"/>
            </a:solidFill>
          </p:spPr>
          <p:txBody>
            <a:bodyPr wrap="square" lIns="0" tIns="0" rIns="0" bIns="0" rtlCol="0"/>
            <a:lstStyle/>
            <a:p>
              <a:endParaRPr/>
            </a:p>
          </p:txBody>
        </p:sp>
        <p:sp>
          <p:nvSpPr>
            <p:cNvPr id="221" name="object 216"/>
            <p:cNvSpPr/>
            <p:nvPr userDrawn="1"/>
          </p:nvSpPr>
          <p:spPr>
            <a:xfrm>
              <a:off x="376951" y="100493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F4338"/>
            </a:solidFill>
          </p:spPr>
          <p:txBody>
            <a:bodyPr wrap="square" lIns="0" tIns="0" rIns="0" bIns="0" rtlCol="0"/>
            <a:lstStyle/>
            <a:p>
              <a:endParaRPr/>
            </a:p>
          </p:txBody>
        </p:sp>
        <p:sp>
          <p:nvSpPr>
            <p:cNvPr id="222" name="object 217"/>
            <p:cNvSpPr/>
            <p:nvPr userDrawn="1"/>
          </p:nvSpPr>
          <p:spPr>
            <a:xfrm>
              <a:off x="376951" y="10064793"/>
              <a:ext cx="666750" cy="867410"/>
            </a:xfrm>
            <a:custGeom>
              <a:avLst/>
              <a:gdLst/>
              <a:ahLst/>
              <a:cxnLst/>
              <a:rect l="l" t="t" r="r" b="b"/>
              <a:pathLst>
                <a:path w="666750" h="867409">
                  <a:moveTo>
                    <a:pt x="0" y="866811"/>
                  </a:moveTo>
                  <a:lnTo>
                    <a:pt x="666168" y="866811"/>
                  </a:lnTo>
                  <a:lnTo>
                    <a:pt x="666168" y="0"/>
                  </a:lnTo>
                  <a:lnTo>
                    <a:pt x="0" y="0"/>
                  </a:lnTo>
                  <a:lnTo>
                    <a:pt x="0" y="866811"/>
                  </a:lnTo>
                  <a:close/>
                </a:path>
              </a:pathLst>
            </a:custGeom>
            <a:solidFill>
              <a:srgbClr val="EF4338"/>
            </a:solidFill>
          </p:spPr>
          <p:txBody>
            <a:bodyPr wrap="square" lIns="0" tIns="0" rIns="0" bIns="0" rtlCol="0"/>
            <a:lstStyle/>
            <a:p>
              <a:endParaRPr/>
            </a:p>
          </p:txBody>
        </p:sp>
      </p:grpSp>
      <p:sp>
        <p:nvSpPr>
          <p:cNvPr id="223" name="object 218"/>
          <p:cNvSpPr/>
          <p:nvPr userDrawn="1"/>
        </p:nvSpPr>
        <p:spPr>
          <a:xfrm>
            <a:off x="376951" y="382187"/>
            <a:ext cx="19345275" cy="10544810"/>
          </a:xfrm>
          <a:custGeom>
            <a:avLst/>
            <a:gdLst/>
            <a:ahLst/>
            <a:cxnLst/>
            <a:rect l="l" t="t" r="r" b="b"/>
            <a:pathLst>
              <a:path w="19345275" h="10544810">
                <a:moveTo>
                  <a:pt x="18879006" y="10544181"/>
                </a:moveTo>
                <a:lnTo>
                  <a:pt x="19344960" y="10544181"/>
                </a:lnTo>
                <a:lnTo>
                  <a:pt x="19344960" y="0"/>
                </a:lnTo>
                <a:lnTo>
                  <a:pt x="0" y="0"/>
                </a:lnTo>
                <a:lnTo>
                  <a:pt x="0" y="5837518"/>
                </a:lnTo>
              </a:path>
            </a:pathLst>
          </a:custGeom>
          <a:ln w="10470">
            <a:solidFill>
              <a:srgbClr val="4181C3"/>
            </a:solidFill>
          </a:ln>
        </p:spPr>
        <p:txBody>
          <a:bodyPr wrap="square" lIns="0" tIns="0" rIns="0" bIns="0" rtlCol="0"/>
          <a:lstStyle/>
          <a:p>
            <a:endParaRPr/>
          </a:p>
        </p:txBody>
      </p:sp>
      <p:sp>
        <p:nvSpPr>
          <p:cNvPr id="224" name="object 219"/>
          <p:cNvSpPr/>
          <p:nvPr userDrawn="1"/>
        </p:nvSpPr>
        <p:spPr>
          <a:xfrm>
            <a:off x="3518217" y="10931604"/>
            <a:ext cx="14135735" cy="0"/>
          </a:xfrm>
          <a:custGeom>
            <a:avLst/>
            <a:gdLst/>
            <a:ahLst/>
            <a:cxnLst/>
            <a:rect l="l" t="t" r="r" b="b"/>
            <a:pathLst>
              <a:path w="14135735">
                <a:moveTo>
                  <a:pt x="14135695" y="0"/>
                </a:moveTo>
                <a:lnTo>
                  <a:pt x="0" y="0"/>
                </a:lnTo>
              </a:path>
            </a:pathLst>
          </a:custGeom>
          <a:ln w="10470">
            <a:solidFill>
              <a:srgbClr val="4181C3"/>
            </a:solidFill>
          </a:ln>
        </p:spPr>
        <p:txBody>
          <a:bodyPr wrap="square" lIns="0" tIns="0" rIns="0" bIns="0" rtlCol="0"/>
          <a:lstStyle/>
          <a:p>
            <a:endParaRPr/>
          </a:p>
        </p:txBody>
      </p:sp>
      <p:sp>
        <p:nvSpPr>
          <p:cNvPr id="2" name="Título 1"/>
          <p:cNvSpPr>
            <a:spLocks noGrp="1"/>
          </p:cNvSpPr>
          <p:nvPr>
            <p:ph type="title" hasCustomPrompt="1"/>
          </p:nvPr>
        </p:nvSpPr>
        <p:spPr>
          <a:xfrm>
            <a:off x="3021645" y="4970063"/>
            <a:ext cx="7564439" cy="684529"/>
          </a:xfrm>
        </p:spPr>
        <p:txBody>
          <a:bodyPr/>
          <a:lstStyle>
            <a:lvl1pPr>
              <a:defRPr>
                <a:latin typeface="+mj-lt"/>
              </a:defRPr>
            </a:lvl1pPr>
          </a:lstStyle>
          <a:p>
            <a:r>
              <a:rPr lang="es-ES" dirty="0"/>
              <a:t>AGREGAR TEXTO</a:t>
            </a:r>
          </a:p>
        </p:txBody>
      </p:sp>
      <p:pic>
        <p:nvPicPr>
          <p:cNvPr id="328" name="Imagen 3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0793" y="10395880"/>
            <a:ext cx="2327423" cy="595820"/>
          </a:xfrm>
          <a:prstGeom prst="rect">
            <a:avLst/>
          </a:prstGeom>
        </p:spPr>
      </p:pic>
      <p:pic>
        <p:nvPicPr>
          <p:cNvPr id="329" name="Imagen 3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78109" y="10418852"/>
            <a:ext cx="2519960" cy="660412"/>
          </a:xfrm>
          <a:prstGeom prst="rect">
            <a:avLst/>
          </a:prstGeom>
        </p:spPr>
      </p:pic>
    </p:spTree>
    <p:extLst>
      <p:ext uri="{BB962C8B-B14F-4D97-AF65-F5344CB8AC3E}">
        <p14:creationId xmlns:p14="http://schemas.microsoft.com/office/powerpoint/2010/main" val="1984269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módulo">
    <p:spTree>
      <p:nvGrpSpPr>
        <p:cNvPr id="1" name=""/>
        <p:cNvGrpSpPr/>
        <p:nvPr/>
      </p:nvGrpSpPr>
      <p:grpSpPr>
        <a:xfrm>
          <a:off x="0" y="0"/>
          <a:ext cx="0" cy="0"/>
          <a:chOff x="0" y="0"/>
          <a:chExt cx="0" cy="0"/>
        </a:xfrm>
      </p:grpSpPr>
      <p:grpSp>
        <p:nvGrpSpPr>
          <p:cNvPr id="225" name="Grupo 224"/>
          <p:cNvGrpSpPr/>
          <p:nvPr userDrawn="1"/>
        </p:nvGrpSpPr>
        <p:grpSpPr>
          <a:xfrm>
            <a:off x="534015" y="6046936"/>
            <a:ext cx="4315185" cy="251460"/>
            <a:chOff x="534015" y="6046936"/>
            <a:chExt cx="4315185" cy="251460"/>
          </a:xfrm>
        </p:grpSpPr>
        <p:sp>
          <p:nvSpPr>
            <p:cNvPr id="9" name="object 2"/>
            <p:cNvSpPr/>
            <p:nvPr userDrawn="1"/>
          </p:nvSpPr>
          <p:spPr>
            <a:xfrm>
              <a:off x="534015"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4181C3"/>
            </a:solidFill>
          </p:spPr>
          <p:txBody>
            <a:bodyPr wrap="square" lIns="0" tIns="0" rIns="0" bIns="0" rtlCol="0"/>
            <a:lstStyle/>
            <a:p>
              <a:endParaRPr/>
            </a:p>
          </p:txBody>
        </p:sp>
        <p:sp>
          <p:nvSpPr>
            <p:cNvPr id="10" name="object 3"/>
            <p:cNvSpPr/>
            <p:nvPr userDrawn="1"/>
          </p:nvSpPr>
          <p:spPr>
            <a:xfrm>
              <a:off x="549993"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4181C3"/>
            </a:solidFill>
          </p:spPr>
          <p:txBody>
            <a:bodyPr wrap="square" lIns="0" tIns="0" rIns="0" bIns="0" rtlCol="0"/>
            <a:lstStyle/>
            <a:p>
              <a:endParaRPr/>
            </a:p>
          </p:txBody>
        </p:sp>
        <p:sp>
          <p:nvSpPr>
            <p:cNvPr id="11" name="object 4"/>
            <p:cNvSpPr/>
            <p:nvPr userDrawn="1"/>
          </p:nvSpPr>
          <p:spPr>
            <a:xfrm>
              <a:off x="565961"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4682C1"/>
            </a:solidFill>
          </p:spPr>
          <p:txBody>
            <a:bodyPr wrap="square" lIns="0" tIns="0" rIns="0" bIns="0" rtlCol="0"/>
            <a:lstStyle/>
            <a:p>
              <a:endParaRPr/>
            </a:p>
          </p:txBody>
        </p:sp>
        <p:sp>
          <p:nvSpPr>
            <p:cNvPr id="12" name="object 5"/>
            <p:cNvSpPr/>
            <p:nvPr userDrawn="1"/>
          </p:nvSpPr>
          <p:spPr>
            <a:xfrm>
              <a:off x="581940"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4780C0"/>
            </a:solidFill>
          </p:spPr>
          <p:txBody>
            <a:bodyPr wrap="square" lIns="0" tIns="0" rIns="0" bIns="0" rtlCol="0"/>
            <a:lstStyle/>
            <a:p>
              <a:endParaRPr/>
            </a:p>
          </p:txBody>
        </p:sp>
        <p:sp>
          <p:nvSpPr>
            <p:cNvPr id="13" name="object 6"/>
            <p:cNvSpPr/>
            <p:nvPr userDrawn="1"/>
          </p:nvSpPr>
          <p:spPr>
            <a:xfrm>
              <a:off x="597918"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4880BE"/>
            </a:solidFill>
          </p:spPr>
          <p:txBody>
            <a:bodyPr wrap="square" lIns="0" tIns="0" rIns="0" bIns="0" rtlCol="0"/>
            <a:lstStyle/>
            <a:p>
              <a:endParaRPr/>
            </a:p>
          </p:txBody>
        </p:sp>
        <p:sp>
          <p:nvSpPr>
            <p:cNvPr id="14" name="object 7"/>
            <p:cNvSpPr/>
            <p:nvPr userDrawn="1"/>
          </p:nvSpPr>
          <p:spPr>
            <a:xfrm>
              <a:off x="613887"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4B81BE"/>
            </a:solidFill>
          </p:spPr>
          <p:txBody>
            <a:bodyPr wrap="square" lIns="0" tIns="0" rIns="0" bIns="0" rtlCol="0"/>
            <a:lstStyle/>
            <a:p>
              <a:endParaRPr/>
            </a:p>
          </p:txBody>
        </p:sp>
        <p:sp>
          <p:nvSpPr>
            <p:cNvPr id="15" name="object 8"/>
            <p:cNvSpPr/>
            <p:nvPr userDrawn="1"/>
          </p:nvSpPr>
          <p:spPr>
            <a:xfrm>
              <a:off x="629865"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4B81BE"/>
            </a:solidFill>
          </p:spPr>
          <p:txBody>
            <a:bodyPr wrap="square" lIns="0" tIns="0" rIns="0" bIns="0" rtlCol="0"/>
            <a:lstStyle/>
            <a:p>
              <a:endParaRPr/>
            </a:p>
          </p:txBody>
        </p:sp>
        <p:sp>
          <p:nvSpPr>
            <p:cNvPr id="16" name="object 9"/>
            <p:cNvSpPr/>
            <p:nvPr userDrawn="1"/>
          </p:nvSpPr>
          <p:spPr>
            <a:xfrm>
              <a:off x="645833"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4D7FBC"/>
            </a:solidFill>
          </p:spPr>
          <p:txBody>
            <a:bodyPr wrap="square" lIns="0" tIns="0" rIns="0" bIns="0" rtlCol="0"/>
            <a:lstStyle/>
            <a:p>
              <a:endParaRPr/>
            </a:p>
          </p:txBody>
        </p:sp>
        <p:sp>
          <p:nvSpPr>
            <p:cNvPr id="17" name="object 10"/>
            <p:cNvSpPr/>
            <p:nvPr userDrawn="1"/>
          </p:nvSpPr>
          <p:spPr>
            <a:xfrm>
              <a:off x="661812"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5080BC"/>
            </a:solidFill>
          </p:spPr>
          <p:txBody>
            <a:bodyPr wrap="square" lIns="0" tIns="0" rIns="0" bIns="0" rtlCol="0"/>
            <a:lstStyle/>
            <a:p>
              <a:endParaRPr/>
            </a:p>
          </p:txBody>
        </p:sp>
        <p:sp>
          <p:nvSpPr>
            <p:cNvPr id="18" name="object 11"/>
            <p:cNvSpPr/>
            <p:nvPr userDrawn="1"/>
          </p:nvSpPr>
          <p:spPr>
            <a:xfrm>
              <a:off x="677790"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5080BA"/>
            </a:solidFill>
          </p:spPr>
          <p:txBody>
            <a:bodyPr wrap="square" lIns="0" tIns="0" rIns="0" bIns="0" rtlCol="0"/>
            <a:lstStyle/>
            <a:p>
              <a:endParaRPr/>
            </a:p>
          </p:txBody>
        </p:sp>
        <p:sp>
          <p:nvSpPr>
            <p:cNvPr id="19" name="object 12"/>
            <p:cNvSpPr/>
            <p:nvPr userDrawn="1"/>
          </p:nvSpPr>
          <p:spPr>
            <a:xfrm>
              <a:off x="693758"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5380BA"/>
            </a:solidFill>
          </p:spPr>
          <p:txBody>
            <a:bodyPr wrap="square" lIns="0" tIns="0" rIns="0" bIns="0" rtlCol="0"/>
            <a:lstStyle/>
            <a:p>
              <a:endParaRPr/>
            </a:p>
          </p:txBody>
        </p:sp>
        <p:sp>
          <p:nvSpPr>
            <p:cNvPr id="20" name="object 13"/>
            <p:cNvSpPr/>
            <p:nvPr userDrawn="1"/>
          </p:nvSpPr>
          <p:spPr>
            <a:xfrm>
              <a:off x="709737"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5380BA"/>
            </a:solidFill>
          </p:spPr>
          <p:txBody>
            <a:bodyPr wrap="square" lIns="0" tIns="0" rIns="0" bIns="0" rtlCol="0"/>
            <a:lstStyle/>
            <a:p>
              <a:endParaRPr/>
            </a:p>
          </p:txBody>
        </p:sp>
        <p:sp>
          <p:nvSpPr>
            <p:cNvPr id="21" name="object 14"/>
            <p:cNvSpPr/>
            <p:nvPr userDrawn="1"/>
          </p:nvSpPr>
          <p:spPr>
            <a:xfrm>
              <a:off x="725716"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557FB8"/>
            </a:solidFill>
          </p:spPr>
          <p:txBody>
            <a:bodyPr wrap="square" lIns="0" tIns="0" rIns="0" bIns="0" rtlCol="0"/>
            <a:lstStyle/>
            <a:p>
              <a:endParaRPr/>
            </a:p>
          </p:txBody>
        </p:sp>
        <p:sp>
          <p:nvSpPr>
            <p:cNvPr id="22" name="object 15"/>
            <p:cNvSpPr/>
            <p:nvPr userDrawn="1"/>
          </p:nvSpPr>
          <p:spPr>
            <a:xfrm>
              <a:off x="741684"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587FB8"/>
            </a:solidFill>
          </p:spPr>
          <p:txBody>
            <a:bodyPr wrap="square" lIns="0" tIns="0" rIns="0" bIns="0" rtlCol="0"/>
            <a:lstStyle/>
            <a:p>
              <a:endParaRPr/>
            </a:p>
          </p:txBody>
        </p:sp>
        <p:sp>
          <p:nvSpPr>
            <p:cNvPr id="23" name="object 16"/>
            <p:cNvSpPr/>
            <p:nvPr userDrawn="1"/>
          </p:nvSpPr>
          <p:spPr>
            <a:xfrm>
              <a:off x="757662"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587FB8"/>
            </a:solidFill>
          </p:spPr>
          <p:txBody>
            <a:bodyPr wrap="square" lIns="0" tIns="0" rIns="0" bIns="0" rtlCol="0"/>
            <a:lstStyle/>
            <a:p>
              <a:endParaRPr/>
            </a:p>
          </p:txBody>
        </p:sp>
        <p:sp>
          <p:nvSpPr>
            <p:cNvPr id="24" name="object 17"/>
            <p:cNvSpPr/>
            <p:nvPr userDrawn="1"/>
          </p:nvSpPr>
          <p:spPr>
            <a:xfrm>
              <a:off x="773630"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587FB7"/>
            </a:solidFill>
          </p:spPr>
          <p:txBody>
            <a:bodyPr wrap="square" lIns="0" tIns="0" rIns="0" bIns="0" rtlCol="0"/>
            <a:lstStyle/>
            <a:p>
              <a:endParaRPr/>
            </a:p>
          </p:txBody>
        </p:sp>
        <p:sp>
          <p:nvSpPr>
            <p:cNvPr id="25" name="object 18"/>
            <p:cNvSpPr/>
            <p:nvPr userDrawn="1"/>
          </p:nvSpPr>
          <p:spPr>
            <a:xfrm>
              <a:off x="789609"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5B80B7"/>
            </a:solidFill>
          </p:spPr>
          <p:txBody>
            <a:bodyPr wrap="square" lIns="0" tIns="0" rIns="0" bIns="0" rtlCol="0"/>
            <a:lstStyle/>
            <a:p>
              <a:endParaRPr/>
            </a:p>
          </p:txBody>
        </p:sp>
        <p:sp>
          <p:nvSpPr>
            <p:cNvPr id="26" name="object 19"/>
            <p:cNvSpPr/>
            <p:nvPr userDrawn="1"/>
          </p:nvSpPr>
          <p:spPr>
            <a:xfrm>
              <a:off x="805588"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5C7EB5"/>
            </a:solidFill>
          </p:spPr>
          <p:txBody>
            <a:bodyPr wrap="square" lIns="0" tIns="0" rIns="0" bIns="0" rtlCol="0"/>
            <a:lstStyle/>
            <a:p>
              <a:endParaRPr/>
            </a:p>
          </p:txBody>
        </p:sp>
        <p:sp>
          <p:nvSpPr>
            <p:cNvPr id="27" name="object 20"/>
            <p:cNvSpPr/>
            <p:nvPr userDrawn="1"/>
          </p:nvSpPr>
          <p:spPr>
            <a:xfrm>
              <a:off x="821556"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5C7EB5"/>
            </a:solidFill>
          </p:spPr>
          <p:txBody>
            <a:bodyPr wrap="square" lIns="0" tIns="0" rIns="0" bIns="0" rtlCol="0"/>
            <a:lstStyle/>
            <a:p>
              <a:endParaRPr/>
            </a:p>
          </p:txBody>
        </p:sp>
        <p:sp>
          <p:nvSpPr>
            <p:cNvPr id="28" name="object 21"/>
            <p:cNvSpPr/>
            <p:nvPr userDrawn="1"/>
          </p:nvSpPr>
          <p:spPr>
            <a:xfrm>
              <a:off x="837534"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5E7FB5"/>
            </a:solidFill>
          </p:spPr>
          <p:txBody>
            <a:bodyPr wrap="square" lIns="0" tIns="0" rIns="0" bIns="0" rtlCol="0"/>
            <a:lstStyle/>
            <a:p>
              <a:endParaRPr/>
            </a:p>
          </p:txBody>
        </p:sp>
        <p:sp>
          <p:nvSpPr>
            <p:cNvPr id="29" name="object 22"/>
            <p:cNvSpPr/>
            <p:nvPr userDrawn="1"/>
          </p:nvSpPr>
          <p:spPr>
            <a:xfrm>
              <a:off x="853513"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5F7FB3"/>
            </a:solidFill>
          </p:spPr>
          <p:txBody>
            <a:bodyPr wrap="square" lIns="0" tIns="0" rIns="0" bIns="0" rtlCol="0"/>
            <a:lstStyle/>
            <a:p>
              <a:endParaRPr/>
            </a:p>
          </p:txBody>
        </p:sp>
        <p:sp>
          <p:nvSpPr>
            <p:cNvPr id="30" name="object 23"/>
            <p:cNvSpPr/>
            <p:nvPr userDrawn="1"/>
          </p:nvSpPr>
          <p:spPr>
            <a:xfrm>
              <a:off x="869481"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5F7DB3"/>
            </a:solidFill>
          </p:spPr>
          <p:txBody>
            <a:bodyPr wrap="square" lIns="0" tIns="0" rIns="0" bIns="0" rtlCol="0"/>
            <a:lstStyle/>
            <a:p>
              <a:endParaRPr/>
            </a:p>
          </p:txBody>
        </p:sp>
        <p:sp>
          <p:nvSpPr>
            <p:cNvPr id="31" name="object 24"/>
            <p:cNvSpPr/>
            <p:nvPr userDrawn="1"/>
          </p:nvSpPr>
          <p:spPr>
            <a:xfrm>
              <a:off x="885459"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627EB1"/>
            </a:solidFill>
          </p:spPr>
          <p:txBody>
            <a:bodyPr wrap="square" lIns="0" tIns="0" rIns="0" bIns="0" rtlCol="0"/>
            <a:lstStyle/>
            <a:p>
              <a:endParaRPr/>
            </a:p>
          </p:txBody>
        </p:sp>
        <p:sp>
          <p:nvSpPr>
            <p:cNvPr id="32" name="object 25"/>
            <p:cNvSpPr/>
            <p:nvPr userDrawn="1"/>
          </p:nvSpPr>
          <p:spPr>
            <a:xfrm>
              <a:off x="901428"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627EB1"/>
            </a:solidFill>
          </p:spPr>
          <p:txBody>
            <a:bodyPr wrap="square" lIns="0" tIns="0" rIns="0" bIns="0" rtlCol="0"/>
            <a:lstStyle/>
            <a:p>
              <a:endParaRPr/>
            </a:p>
          </p:txBody>
        </p:sp>
        <p:sp>
          <p:nvSpPr>
            <p:cNvPr id="33" name="object 26"/>
            <p:cNvSpPr/>
            <p:nvPr userDrawn="1"/>
          </p:nvSpPr>
          <p:spPr>
            <a:xfrm>
              <a:off x="917406"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627EB1"/>
            </a:solidFill>
          </p:spPr>
          <p:txBody>
            <a:bodyPr wrap="square" lIns="0" tIns="0" rIns="0" bIns="0" rtlCol="0"/>
            <a:lstStyle/>
            <a:p>
              <a:endParaRPr/>
            </a:p>
          </p:txBody>
        </p:sp>
        <p:sp>
          <p:nvSpPr>
            <p:cNvPr id="34" name="object 27"/>
            <p:cNvSpPr/>
            <p:nvPr userDrawn="1"/>
          </p:nvSpPr>
          <p:spPr>
            <a:xfrm>
              <a:off x="933385"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657EB0"/>
            </a:solidFill>
          </p:spPr>
          <p:txBody>
            <a:bodyPr wrap="square" lIns="0" tIns="0" rIns="0" bIns="0" rtlCol="0"/>
            <a:lstStyle/>
            <a:p>
              <a:endParaRPr/>
            </a:p>
          </p:txBody>
        </p:sp>
        <p:sp>
          <p:nvSpPr>
            <p:cNvPr id="35" name="object 28"/>
            <p:cNvSpPr/>
            <p:nvPr userDrawn="1"/>
          </p:nvSpPr>
          <p:spPr>
            <a:xfrm>
              <a:off x="949353"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657DAF"/>
            </a:solidFill>
          </p:spPr>
          <p:txBody>
            <a:bodyPr wrap="square" lIns="0" tIns="0" rIns="0" bIns="0" rtlCol="0"/>
            <a:lstStyle/>
            <a:p>
              <a:endParaRPr/>
            </a:p>
          </p:txBody>
        </p:sp>
        <p:sp>
          <p:nvSpPr>
            <p:cNvPr id="36" name="object 29"/>
            <p:cNvSpPr/>
            <p:nvPr userDrawn="1"/>
          </p:nvSpPr>
          <p:spPr>
            <a:xfrm>
              <a:off x="965331"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667DAE"/>
            </a:solidFill>
          </p:spPr>
          <p:txBody>
            <a:bodyPr wrap="square" lIns="0" tIns="0" rIns="0" bIns="0" rtlCol="0"/>
            <a:lstStyle/>
            <a:p>
              <a:endParaRPr/>
            </a:p>
          </p:txBody>
        </p:sp>
        <p:sp>
          <p:nvSpPr>
            <p:cNvPr id="37" name="object 30"/>
            <p:cNvSpPr/>
            <p:nvPr userDrawn="1"/>
          </p:nvSpPr>
          <p:spPr>
            <a:xfrm>
              <a:off x="981310"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687DAE"/>
            </a:solidFill>
          </p:spPr>
          <p:txBody>
            <a:bodyPr wrap="square" lIns="0" tIns="0" rIns="0" bIns="0" rtlCol="0"/>
            <a:lstStyle/>
            <a:p>
              <a:endParaRPr/>
            </a:p>
          </p:txBody>
        </p:sp>
        <p:sp>
          <p:nvSpPr>
            <p:cNvPr id="38" name="object 31"/>
            <p:cNvSpPr/>
            <p:nvPr userDrawn="1"/>
          </p:nvSpPr>
          <p:spPr>
            <a:xfrm>
              <a:off x="997278"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687DAE"/>
            </a:solidFill>
          </p:spPr>
          <p:txBody>
            <a:bodyPr wrap="square" lIns="0" tIns="0" rIns="0" bIns="0" rtlCol="0"/>
            <a:lstStyle/>
            <a:p>
              <a:endParaRPr/>
            </a:p>
          </p:txBody>
        </p:sp>
        <p:sp>
          <p:nvSpPr>
            <p:cNvPr id="39" name="object 32"/>
            <p:cNvSpPr/>
            <p:nvPr userDrawn="1"/>
          </p:nvSpPr>
          <p:spPr>
            <a:xfrm>
              <a:off x="1013257"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6B7DAD"/>
            </a:solidFill>
          </p:spPr>
          <p:txBody>
            <a:bodyPr wrap="square" lIns="0" tIns="0" rIns="0" bIns="0" rtlCol="0"/>
            <a:lstStyle/>
            <a:p>
              <a:endParaRPr/>
            </a:p>
          </p:txBody>
        </p:sp>
        <p:sp>
          <p:nvSpPr>
            <p:cNvPr id="40" name="object 33"/>
            <p:cNvSpPr/>
            <p:nvPr userDrawn="1"/>
          </p:nvSpPr>
          <p:spPr>
            <a:xfrm>
              <a:off x="1029225"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6B7CAC"/>
            </a:solidFill>
          </p:spPr>
          <p:txBody>
            <a:bodyPr wrap="square" lIns="0" tIns="0" rIns="0" bIns="0" rtlCol="0"/>
            <a:lstStyle/>
            <a:p>
              <a:endParaRPr/>
            </a:p>
          </p:txBody>
        </p:sp>
        <p:sp>
          <p:nvSpPr>
            <p:cNvPr id="41" name="object 34"/>
            <p:cNvSpPr/>
            <p:nvPr userDrawn="1"/>
          </p:nvSpPr>
          <p:spPr>
            <a:xfrm>
              <a:off x="1045203"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6C7CAB"/>
            </a:solidFill>
          </p:spPr>
          <p:txBody>
            <a:bodyPr wrap="square" lIns="0" tIns="0" rIns="0" bIns="0" rtlCol="0"/>
            <a:lstStyle/>
            <a:p>
              <a:endParaRPr/>
            </a:p>
          </p:txBody>
        </p:sp>
        <p:sp>
          <p:nvSpPr>
            <p:cNvPr id="42" name="object 35"/>
            <p:cNvSpPr/>
            <p:nvPr userDrawn="1"/>
          </p:nvSpPr>
          <p:spPr>
            <a:xfrm>
              <a:off x="1061182"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6E7CAB"/>
            </a:solidFill>
          </p:spPr>
          <p:txBody>
            <a:bodyPr wrap="square" lIns="0" tIns="0" rIns="0" bIns="0" rtlCol="0"/>
            <a:lstStyle/>
            <a:p>
              <a:endParaRPr/>
            </a:p>
          </p:txBody>
        </p:sp>
        <p:sp>
          <p:nvSpPr>
            <p:cNvPr id="43" name="object 36"/>
            <p:cNvSpPr/>
            <p:nvPr userDrawn="1"/>
          </p:nvSpPr>
          <p:spPr>
            <a:xfrm>
              <a:off x="1077150"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6E7CAB"/>
            </a:solidFill>
          </p:spPr>
          <p:txBody>
            <a:bodyPr wrap="square" lIns="0" tIns="0" rIns="0" bIns="0" rtlCol="0"/>
            <a:lstStyle/>
            <a:p>
              <a:endParaRPr/>
            </a:p>
          </p:txBody>
        </p:sp>
        <p:sp>
          <p:nvSpPr>
            <p:cNvPr id="44" name="object 37"/>
            <p:cNvSpPr/>
            <p:nvPr userDrawn="1"/>
          </p:nvSpPr>
          <p:spPr>
            <a:xfrm>
              <a:off x="1093129"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6F7BA9"/>
            </a:solidFill>
          </p:spPr>
          <p:txBody>
            <a:bodyPr wrap="square" lIns="0" tIns="0" rIns="0" bIns="0" rtlCol="0"/>
            <a:lstStyle/>
            <a:p>
              <a:endParaRPr/>
            </a:p>
          </p:txBody>
        </p:sp>
        <p:sp>
          <p:nvSpPr>
            <p:cNvPr id="45" name="object 38"/>
            <p:cNvSpPr/>
            <p:nvPr userDrawn="1"/>
          </p:nvSpPr>
          <p:spPr>
            <a:xfrm>
              <a:off x="1109097"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17BA9"/>
            </a:solidFill>
          </p:spPr>
          <p:txBody>
            <a:bodyPr wrap="square" lIns="0" tIns="0" rIns="0" bIns="0" rtlCol="0"/>
            <a:lstStyle/>
            <a:p>
              <a:endParaRPr/>
            </a:p>
          </p:txBody>
        </p:sp>
        <p:sp>
          <p:nvSpPr>
            <p:cNvPr id="46" name="object 39"/>
            <p:cNvSpPr/>
            <p:nvPr userDrawn="1"/>
          </p:nvSpPr>
          <p:spPr>
            <a:xfrm>
              <a:off x="1125075"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17BA7"/>
            </a:solidFill>
          </p:spPr>
          <p:txBody>
            <a:bodyPr wrap="square" lIns="0" tIns="0" rIns="0" bIns="0" rtlCol="0"/>
            <a:lstStyle/>
            <a:p>
              <a:endParaRPr/>
            </a:p>
          </p:txBody>
        </p:sp>
        <p:sp>
          <p:nvSpPr>
            <p:cNvPr id="47" name="object 40"/>
            <p:cNvSpPr/>
            <p:nvPr userDrawn="1"/>
          </p:nvSpPr>
          <p:spPr>
            <a:xfrm>
              <a:off x="1141054"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717BA7"/>
            </a:solidFill>
          </p:spPr>
          <p:txBody>
            <a:bodyPr wrap="square" lIns="0" tIns="0" rIns="0" bIns="0" rtlCol="0"/>
            <a:lstStyle/>
            <a:p>
              <a:endParaRPr/>
            </a:p>
          </p:txBody>
        </p:sp>
        <p:sp>
          <p:nvSpPr>
            <p:cNvPr id="48" name="object 41"/>
            <p:cNvSpPr/>
            <p:nvPr userDrawn="1"/>
          </p:nvSpPr>
          <p:spPr>
            <a:xfrm>
              <a:off x="1157022"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47CA7"/>
            </a:solidFill>
          </p:spPr>
          <p:txBody>
            <a:bodyPr wrap="square" lIns="0" tIns="0" rIns="0" bIns="0" rtlCol="0"/>
            <a:lstStyle/>
            <a:p>
              <a:endParaRPr/>
            </a:p>
          </p:txBody>
        </p:sp>
        <p:sp>
          <p:nvSpPr>
            <p:cNvPr id="49" name="object 42"/>
            <p:cNvSpPr/>
            <p:nvPr userDrawn="1"/>
          </p:nvSpPr>
          <p:spPr>
            <a:xfrm>
              <a:off x="1173000"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47AA5"/>
            </a:solidFill>
          </p:spPr>
          <p:txBody>
            <a:bodyPr wrap="square" lIns="0" tIns="0" rIns="0" bIns="0" rtlCol="0"/>
            <a:lstStyle/>
            <a:p>
              <a:endParaRPr/>
            </a:p>
          </p:txBody>
        </p:sp>
        <p:sp>
          <p:nvSpPr>
            <p:cNvPr id="50" name="object 43"/>
            <p:cNvSpPr/>
            <p:nvPr userDrawn="1"/>
          </p:nvSpPr>
          <p:spPr>
            <a:xfrm>
              <a:off x="1188979"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747AA5"/>
            </a:solidFill>
          </p:spPr>
          <p:txBody>
            <a:bodyPr wrap="square" lIns="0" tIns="0" rIns="0" bIns="0" rtlCol="0"/>
            <a:lstStyle/>
            <a:p>
              <a:endParaRPr/>
            </a:p>
          </p:txBody>
        </p:sp>
        <p:sp>
          <p:nvSpPr>
            <p:cNvPr id="51" name="object 44"/>
            <p:cNvSpPr/>
            <p:nvPr userDrawn="1"/>
          </p:nvSpPr>
          <p:spPr>
            <a:xfrm>
              <a:off x="1204947"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67BA5"/>
            </a:solidFill>
          </p:spPr>
          <p:txBody>
            <a:bodyPr wrap="square" lIns="0" tIns="0" rIns="0" bIns="0" rtlCol="0"/>
            <a:lstStyle/>
            <a:p>
              <a:endParaRPr/>
            </a:p>
          </p:txBody>
        </p:sp>
        <p:sp>
          <p:nvSpPr>
            <p:cNvPr id="52" name="object 45"/>
            <p:cNvSpPr/>
            <p:nvPr userDrawn="1"/>
          </p:nvSpPr>
          <p:spPr>
            <a:xfrm>
              <a:off x="1220926"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777BA4"/>
            </a:solidFill>
          </p:spPr>
          <p:txBody>
            <a:bodyPr wrap="square" lIns="0" tIns="0" rIns="0" bIns="0" rtlCol="0"/>
            <a:lstStyle/>
            <a:p>
              <a:endParaRPr/>
            </a:p>
          </p:txBody>
        </p:sp>
        <p:sp>
          <p:nvSpPr>
            <p:cNvPr id="53" name="object 46"/>
            <p:cNvSpPr/>
            <p:nvPr userDrawn="1"/>
          </p:nvSpPr>
          <p:spPr>
            <a:xfrm>
              <a:off x="1236894"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77BA4"/>
            </a:solidFill>
          </p:spPr>
          <p:txBody>
            <a:bodyPr wrap="square" lIns="0" tIns="0" rIns="0" bIns="0" rtlCol="0"/>
            <a:lstStyle/>
            <a:p>
              <a:endParaRPr/>
            </a:p>
          </p:txBody>
        </p:sp>
        <p:sp>
          <p:nvSpPr>
            <p:cNvPr id="54" name="object 47"/>
            <p:cNvSpPr/>
            <p:nvPr userDrawn="1"/>
          </p:nvSpPr>
          <p:spPr>
            <a:xfrm>
              <a:off x="1252872"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97AA2"/>
            </a:solidFill>
          </p:spPr>
          <p:txBody>
            <a:bodyPr wrap="square" lIns="0" tIns="0" rIns="0" bIns="0" rtlCol="0"/>
            <a:lstStyle/>
            <a:p>
              <a:endParaRPr/>
            </a:p>
          </p:txBody>
        </p:sp>
        <p:sp>
          <p:nvSpPr>
            <p:cNvPr id="55" name="object 48"/>
            <p:cNvSpPr/>
            <p:nvPr userDrawn="1"/>
          </p:nvSpPr>
          <p:spPr>
            <a:xfrm>
              <a:off x="1268851"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797AA2"/>
            </a:solidFill>
          </p:spPr>
          <p:txBody>
            <a:bodyPr wrap="square" lIns="0" tIns="0" rIns="0" bIns="0" rtlCol="0"/>
            <a:lstStyle/>
            <a:p>
              <a:endParaRPr/>
            </a:p>
          </p:txBody>
        </p:sp>
        <p:sp>
          <p:nvSpPr>
            <p:cNvPr id="56" name="object 49"/>
            <p:cNvSpPr/>
            <p:nvPr userDrawn="1"/>
          </p:nvSpPr>
          <p:spPr>
            <a:xfrm>
              <a:off x="1284819"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97AA2"/>
            </a:solidFill>
          </p:spPr>
          <p:txBody>
            <a:bodyPr wrap="square" lIns="0" tIns="0" rIns="0" bIns="0" rtlCol="0"/>
            <a:lstStyle/>
            <a:p>
              <a:endParaRPr/>
            </a:p>
          </p:txBody>
        </p:sp>
        <p:sp>
          <p:nvSpPr>
            <p:cNvPr id="57" name="object 50"/>
            <p:cNvSpPr/>
            <p:nvPr userDrawn="1"/>
          </p:nvSpPr>
          <p:spPr>
            <a:xfrm>
              <a:off x="1300798"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C7AA1"/>
            </a:solidFill>
          </p:spPr>
          <p:txBody>
            <a:bodyPr wrap="square" lIns="0" tIns="0" rIns="0" bIns="0" rtlCol="0"/>
            <a:lstStyle/>
            <a:p>
              <a:endParaRPr/>
            </a:p>
          </p:txBody>
        </p:sp>
        <p:sp>
          <p:nvSpPr>
            <p:cNvPr id="58" name="object 51"/>
            <p:cNvSpPr/>
            <p:nvPr userDrawn="1"/>
          </p:nvSpPr>
          <p:spPr>
            <a:xfrm>
              <a:off x="1316776"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7C79A0"/>
            </a:solidFill>
          </p:spPr>
          <p:txBody>
            <a:bodyPr wrap="square" lIns="0" tIns="0" rIns="0" bIns="0" rtlCol="0"/>
            <a:lstStyle/>
            <a:p>
              <a:endParaRPr/>
            </a:p>
          </p:txBody>
        </p:sp>
        <p:sp>
          <p:nvSpPr>
            <p:cNvPr id="59" name="object 52"/>
            <p:cNvSpPr/>
            <p:nvPr userDrawn="1"/>
          </p:nvSpPr>
          <p:spPr>
            <a:xfrm>
              <a:off x="1332744"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E799F"/>
            </a:solidFill>
          </p:spPr>
          <p:txBody>
            <a:bodyPr wrap="square" lIns="0" tIns="0" rIns="0" bIns="0" rtlCol="0"/>
            <a:lstStyle/>
            <a:p>
              <a:endParaRPr/>
            </a:p>
          </p:txBody>
        </p:sp>
        <p:sp>
          <p:nvSpPr>
            <p:cNvPr id="60" name="object 53"/>
            <p:cNvSpPr/>
            <p:nvPr userDrawn="1"/>
          </p:nvSpPr>
          <p:spPr>
            <a:xfrm>
              <a:off x="1348723"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7E799F"/>
            </a:solidFill>
          </p:spPr>
          <p:txBody>
            <a:bodyPr wrap="square" lIns="0" tIns="0" rIns="0" bIns="0" rtlCol="0"/>
            <a:lstStyle/>
            <a:p>
              <a:endParaRPr/>
            </a:p>
          </p:txBody>
        </p:sp>
        <p:sp>
          <p:nvSpPr>
            <p:cNvPr id="61" name="object 54"/>
            <p:cNvSpPr/>
            <p:nvPr userDrawn="1"/>
          </p:nvSpPr>
          <p:spPr>
            <a:xfrm>
              <a:off x="1364691"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7E799F"/>
            </a:solidFill>
          </p:spPr>
          <p:txBody>
            <a:bodyPr wrap="square" lIns="0" tIns="0" rIns="0" bIns="0" rtlCol="0"/>
            <a:lstStyle/>
            <a:p>
              <a:endParaRPr/>
            </a:p>
          </p:txBody>
        </p:sp>
        <p:sp>
          <p:nvSpPr>
            <p:cNvPr id="62" name="object 55"/>
            <p:cNvSpPr/>
            <p:nvPr userDrawn="1"/>
          </p:nvSpPr>
          <p:spPr>
            <a:xfrm>
              <a:off x="1380669"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81799E"/>
            </a:solidFill>
          </p:spPr>
          <p:txBody>
            <a:bodyPr wrap="square" lIns="0" tIns="0" rIns="0" bIns="0" rtlCol="0"/>
            <a:lstStyle/>
            <a:p>
              <a:endParaRPr/>
            </a:p>
          </p:txBody>
        </p:sp>
        <p:sp>
          <p:nvSpPr>
            <p:cNvPr id="63" name="object 56"/>
            <p:cNvSpPr/>
            <p:nvPr userDrawn="1"/>
          </p:nvSpPr>
          <p:spPr>
            <a:xfrm>
              <a:off x="1396648"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81789D"/>
            </a:solidFill>
          </p:spPr>
          <p:txBody>
            <a:bodyPr wrap="square" lIns="0" tIns="0" rIns="0" bIns="0" rtlCol="0"/>
            <a:lstStyle/>
            <a:p>
              <a:endParaRPr/>
            </a:p>
          </p:txBody>
        </p:sp>
        <p:sp>
          <p:nvSpPr>
            <p:cNvPr id="64" name="object 57"/>
            <p:cNvSpPr/>
            <p:nvPr userDrawn="1"/>
          </p:nvSpPr>
          <p:spPr>
            <a:xfrm>
              <a:off x="1412616"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81789C"/>
            </a:solidFill>
          </p:spPr>
          <p:txBody>
            <a:bodyPr wrap="square" lIns="0" tIns="0" rIns="0" bIns="0" rtlCol="0"/>
            <a:lstStyle/>
            <a:p>
              <a:endParaRPr/>
            </a:p>
          </p:txBody>
        </p:sp>
        <p:sp>
          <p:nvSpPr>
            <p:cNvPr id="65" name="object 58"/>
            <p:cNvSpPr/>
            <p:nvPr userDrawn="1"/>
          </p:nvSpPr>
          <p:spPr>
            <a:xfrm>
              <a:off x="1428595"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83789C"/>
            </a:solidFill>
          </p:spPr>
          <p:txBody>
            <a:bodyPr wrap="square" lIns="0" tIns="0" rIns="0" bIns="0" rtlCol="0"/>
            <a:lstStyle/>
            <a:p>
              <a:endParaRPr/>
            </a:p>
          </p:txBody>
        </p:sp>
        <p:sp>
          <p:nvSpPr>
            <p:cNvPr id="66" name="object 59"/>
            <p:cNvSpPr/>
            <p:nvPr userDrawn="1"/>
          </p:nvSpPr>
          <p:spPr>
            <a:xfrm>
              <a:off x="1444573"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83789C"/>
            </a:solidFill>
          </p:spPr>
          <p:txBody>
            <a:bodyPr wrap="square" lIns="0" tIns="0" rIns="0" bIns="0" rtlCol="0"/>
            <a:lstStyle/>
            <a:p>
              <a:endParaRPr/>
            </a:p>
          </p:txBody>
        </p:sp>
        <p:sp>
          <p:nvSpPr>
            <p:cNvPr id="67" name="object 60"/>
            <p:cNvSpPr/>
            <p:nvPr userDrawn="1"/>
          </p:nvSpPr>
          <p:spPr>
            <a:xfrm>
              <a:off x="1460541"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83789B"/>
            </a:solidFill>
          </p:spPr>
          <p:txBody>
            <a:bodyPr wrap="square" lIns="0" tIns="0" rIns="0" bIns="0" rtlCol="0"/>
            <a:lstStyle/>
            <a:p>
              <a:endParaRPr/>
            </a:p>
          </p:txBody>
        </p:sp>
        <p:sp>
          <p:nvSpPr>
            <p:cNvPr id="68" name="object 61"/>
            <p:cNvSpPr/>
            <p:nvPr userDrawn="1"/>
          </p:nvSpPr>
          <p:spPr>
            <a:xfrm>
              <a:off x="1476520"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86779A"/>
            </a:solidFill>
          </p:spPr>
          <p:txBody>
            <a:bodyPr wrap="square" lIns="0" tIns="0" rIns="0" bIns="0" rtlCol="0"/>
            <a:lstStyle/>
            <a:p>
              <a:endParaRPr/>
            </a:p>
          </p:txBody>
        </p:sp>
        <p:sp>
          <p:nvSpPr>
            <p:cNvPr id="69" name="object 62"/>
            <p:cNvSpPr/>
            <p:nvPr userDrawn="1"/>
          </p:nvSpPr>
          <p:spPr>
            <a:xfrm>
              <a:off x="1492488"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867799"/>
            </a:solidFill>
          </p:spPr>
          <p:txBody>
            <a:bodyPr wrap="square" lIns="0" tIns="0" rIns="0" bIns="0" rtlCol="0"/>
            <a:lstStyle/>
            <a:p>
              <a:endParaRPr/>
            </a:p>
          </p:txBody>
        </p:sp>
        <p:sp>
          <p:nvSpPr>
            <p:cNvPr id="70" name="object 63"/>
            <p:cNvSpPr/>
            <p:nvPr userDrawn="1"/>
          </p:nvSpPr>
          <p:spPr>
            <a:xfrm>
              <a:off x="1508467"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867799"/>
            </a:solidFill>
          </p:spPr>
          <p:txBody>
            <a:bodyPr wrap="square" lIns="0" tIns="0" rIns="0" bIns="0" rtlCol="0"/>
            <a:lstStyle/>
            <a:p>
              <a:endParaRPr/>
            </a:p>
          </p:txBody>
        </p:sp>
        <p:sp>
          <p:nvSpPr>
            <p:cNvPr id="71" name="object 64"/>
            <p:cNvSpPr/>
            <p:nvPr userDrawn="1"/>
          </p:nvSpPr>
          <p:spPr>
            <a:xfrm>
              <a:off x="1524445"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887899"/>
            </a:solidFill>
          </p:spPr>
          <p:txBody>
            <a:bodyPr wrap="square" lIns="0" tIns="0" rIns="0" bIns="0" rtlCol="0"/>
            <a:lstStyle/>
            <a:p>
              <a:endParaRPr/>
            </a:p>
          </p:txBody>
        </p:sp>
        <p:sp>
          <p:nvSpPr>
            <p:cNvPr id="72" name="object 65"/>
            <p:cNvSpPr/>
            <p:nvPr userDrawn="1"/>
          </p:nvSpPr>
          <p:spPr>
            <a:xfrm>
              <a:off x="1540413"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887697"/>
            </a:solidFill>
          </p:spPr>
          <p:txBody>
            <a:bodyPr wrap="square" lIns="0" tIns="0" rIns="0" bIns="0" rtlCol="0"/>
            <a:lstStyle/>
            <a:p>
              <a:endParaRPr/>
            </a:p>
          </p:txBody>
        </p:sp>
        <p:sp>
          <p:nvSpPr>
            <p:cNvPr id="73" name="object 66"/>
            <p:cNvSpPr/>
            <p:nvPr userDrawn="1"/>
          </p:nvSpPr>
          <p:spPr>
            <a:xfrm>
              <a:off x="1556392"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887697"/>
            </a:solidFill>
          </p:spPr>
          <p:txBody>
            <a:bodyPr wrap="square" lIns="0" tIns="0" rIns="0" bIns="0" rtlCol="0"/>
            <a:lstStyle/>
            <a:p>
              <a:endParaRPr/>
            </a:p>
          </p:txBody>
        </p:sp>
        <p:sp>
          <p:nvSpPr>
            <p:cNvPr id="74" name="object 67"/>
            <p:cNvSpPr/>
            <p:nvPr userDrawn="1"/>
          </p:nvSpPr>
          <p:spPr>
            <a:xfrm>
              <a:off x="1572370"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8A7696"/>
            </a:solidFill>
          </p:spPr>
          <p:txBody>
            <a:bodyPr wrap="square" lIns="0" tIns="0" rIns="0" bIns="0" rtlCol="0"/>
            <a:lstStyle/>
            <a:p>
              <a:endParaRPr/>
            </a:p>
          </p:txBody>
        </p:sp>
        <p:sp>
          <p:nvSpPr>
            <p:cNvPr id="75" name="object 68"/>
            <p:cNvSpPr/>
            <p:nvPr userDrawn="1"/>
          </p:nvSpPr>
          <p:spPr>
            <a:xfrm>
              <a:off x="1588339" y="6046936"/>
              <a:ext cx="16510" cy="251460"/>
            </a:xfrm>
            <a:custGeom>
              <a:avLst/>
              <a:gdLst/>
              <a:ahLst/>
              <a:cxnLst/>
              <a:rect l="l" t="t" r="r" b="b"/>
              <a:pathLst>
                <a:path w="16509" h="251460">
                  <a:moveTo>
                    <a:pt x="0" y="251301"/>
                  </a:moveTo>
                  <a:lnTo>
                    <a:pt x="15978" y="251301"/>
                  </a:lnTo>
                  <a:lnTo>
                    <a:pt x="15978" y="0"/>
                  </a:lnTo>
                  <a:lnTo>
                    <a:pt x="0" y="0"/>
                  </a:lnTo>
                  <a:lnTo>
                    <a:pt x="0" y="251301"/>
                  </a:lnTo>
                  <a:close/>
                </a:path>
              </a:pathLst>
            </a:custGeom>
            <a:solidFill>
              <a:srgbClr val="8A7696"/>
            </a:solidFill>
          </p:spPr>
          <p:txBody>
            <a:bodyPr wrap="square" lIns="0" tIns="0" rIns="0" bIns="0" rtlCol="0"/>
            <a:lstStyle/>
            <a:p>
              <a:endParaRPr/>
            </a:p>
          </p:txBody>
        </p:sp>
        <p:sp>
          <p:nvSpPr>
            <p:cNvPr id="76" name="object 69"/>
            <p:cNvSpPr/>
            <p:nvPr userDrawn="1"/>
          </p:nvSpPr>
          <p:spPr>
            <a:xfrm>
              <a:off x="1604317" y="6046936"/>
              <a:ext cx="16510" cy="251460"/>
            </a:xfrm>
            <a:custGeom>
              <a:avLst/>
              <a:gdLst/>
              <a:ahLst/>
              <a:cxnLst/>
              <a:rect l="l" t="t" r="r" b="b"/>
              <a:pathLst>
                <a:path w="16509" h="251460">
                  <a:moveTo>
                    <a:pt x="0" y="251301"/>
                  </a:moveTo>
                  <a:lnTo>
                    <a:pt x="15968" y="251301"/>
                  </a:lnTo>
                  <a:lnTo>
                    <a:pt x="15968" y="0"/>
                  </a:lnTo>
                  <a:lnTo>
                    <a:pt x="0" y="0"/>
                  </a:lnTo>
                  <a:lnTo>
                    <a:pt x="0" y="251301"/>
                  </a:lnTo>
                  <a:close/>
                </a:path>
              </a:pathLst>
            </a:custGeom>
            <a:solidFill>
              <a:srgbClr val="8A7696"/>
            </a:solidFill>
          </p:spPr>
          <p:txBody>
            <a:bodyPr wrap="square" lIns="0" tIns="0" rIns="0" bIns="0" rtlCol="0"/>
            <a:lstStyle/>
            <a:p>
              <a:endParaRPr/>
            </a:p>
          </p:txBody>
        </p:sp>
        <p:sp>
          <p:nvSpPr>
            <p:cNvPr id="77" name="object 70"/>
            <p:cNvSpPr/>
            <p:nvPr userDrawn="1"/>
          </p:nvSpPr>
          <p:spPr>
            <a:xfrm>
              <a:off x="162028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8C7594"/>
            </a:solidFill>
          </p:spPr>
          <p:txBody>
            <a:bodyPr wrap="square" lIns="0" tIns="0" rIns="0" bIns="0" rtlCol="0"/>
            <a:lstStyle/>
            <a:p>
              <a:endParaRPr/>
            </a:p>
          </p:txBody>
        </p:sp>
        <p:sp>
          <p:nvSpPr>
            <p:cNvPr id="78" name="object 71"/>
            <p:cNvSpPr/>
            <p:nvPr userDrawn="1"/>
          </p:nvSpPr>
          <p:spPr>
            <a:xfrm>
              <a:off x="163626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8C7594"/>
            </a:solidFill>
          </p:spPr>
          <p:txBody>
            <a:bodyPr wrap="square" lIns="0" tIns="0" rIns="0" bIns="0" rtlCol="0"/>
            <a:lstStyle/>
            <a:p>
              <a:endParaRPr/>
            </a:p>
          </p:txBody>
        </p:sp>
        <p:sp>
          <p:nvSpPr>
            <p:cNvPr id="79" name="object 72"/>
            <p:cNvSpPr/>
            <p:nvPr userDrawn="1"/>
          </p:nvSpPr>
          <p:spPr>
            <a:xfrm>
              <a:off x="1652242"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8E7694"/>
            </a:solidFill>
          </p:spPr>
          <p:txBody>
            <a:bodyPr wrap="square" lIns="0" tIns="0" rIns="0" bIns="0" rtlCol="0"/>
            <a:lstStyle/>
            <a:p>
              <a:endParaRPr/>
            </a:p>
          </p:txBody>
        </p:sp>
        <p:sp>
          <p:nvSpPr>
            <p:cNvPr id="80" name="object 73"/>
            <p:cNvSpPr/>
            <p:nvPr userDrawn="1"/>
          </p:nvSpPr>
          <p:spPr>
            <a:xfrm>
              <a:off x="1668210"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8F7692"/>
            </a:solidFill>
          </p:spPr>
          <p:txBody>
            <a:bodyPr wrap="square" lIns="0" tIns="0" rIns="0" bIns="0" rtlCol="0"/>
            <a:lstStyle/>
            <a:p>
              <a:endParaRPr/>
            </a:p>
          </p:txBody>
        </p:sp>
        <p:sp>
          <p:nvSpPr>
            <p:cNvPr id="81" name="object 74"/>
            <p:cNvSpPr/>
            <p:nvPr userDrawn="1"/>
          </p:nvSpPr>
          <p:spPr>
            <a:xfrm>
              <a:off x="1684189"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8F7692"/>
            </a:solidFill>
          </p:spPr>
          <p:txBody>
            <a:bodyPr wrap="square" lIns="0" tIns="0" rIns="0" bIns="0" rtlCol="0"/>
            <a:lstStyle/>
            <a:p>
              <a:endParaRPr/>
            </a:p>
          </p:txBody>
        </p:sp>
        <p:sp>
          <p:nvSpPr>
            <p:cNvPr id="82" name="object 75"/>
            <p:cNvSpPr/>
            <p:nvPr userDrawn="1"/>
          </p:nvSpPr>
          <p:spPr>
            <a:xfrm>
              <a:off x="1700157"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17491"/>
            </a:solidFill>
          </p:spPr>
          <p:txBody>
            <a:bodyPr wrap="square" lIns="0" tIns="0" rIns="0" bIns="0" rtlCol="0"/>
            <a:lstStyle/>
            <a:p>
              <a:endParaRPr/>
            </a:p>
          </p:txBody>
        </p:sp>
        <p:sp>
          <p:nvSpPr>
            <p:cNvPr id="83" name="object 76"/>
            <p:cNvSpPr/>
            <p:nvPr userDrawn="1"/>
          </p:nvSpPr>
          <p:spPr>
            <a:xfrm>
              <a:off x="1716136"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17491"/>
            </a:solidFill>
          </p:spPr>
          <p:txBody>
            <a:bodyPr wrap="square" lIns="0" tIns="0" rIns="0" bIns="0" rtlCol="0"/>
            <a:lstStyle/>
            <a:p>
              <a:endParaRPr/>
            </a:p>
          </p:txBody>
        </p:sp>
        <p:sp>
          <p:nvSpPr>
            <p:cNvPr id="84" name="object 77"/>
            <p:cNvSpPr/>
            <p:nvPr userDrawn="1"/>
          </p:nvSpPr>
          <p:spPr>
            <a:xfrm>
              <a:off x="1732114"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917491"/>
            </a:solidFill>
          </p:spPr>
          <p:txBody>
            <a:bodyPr wrap="square" lIns="0" tIns="0" rIns="0" bIns="0" rtlCol="0"/>
            <a:lstStyle/>
            <a:p>
              <a:endParaRPr/>
            </a:p>
          </p:txBody>
        </p:sp>
        <p:sp>
          <p:nvSpPr>
            <p:cNvPr id="85" name="object 78"/>
            <p:cNvSpPr/>
            <p:nvPr userDrawn="1"/>
          </p:nvSpPr>
          <p:spPr>
            <a:xfrm>
              <a:off x="174808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3758F"/>
            </a:solidFill>
          </p:spPr>
          <p:txBody>
            <a:bodyPr wrap="square" lIns="0" tIns="0" rIns="0" bIns="0" rtlCol="0"/>
            <a:lstStyle/>
            <a:p>
              <a:endParaRPr/>
            </a:p>
          </p:txBody>
        </p:sp>
        <p:sp>
          <p:nvSpPr>
            <p:cNvPr id="86" name="object 79"/>
            <p:cNvSpPr/>
            <p:nvPr userDrawn="1"/>
          </p:nvSpPr>
          <p:spPr>
            <a:xfrm>
              <a:off x="176406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3738F"/>
            </a:solidFill>
          </p:spPr>
          <p:txBody>
            <a:bodyPr wrap="square" lIns="0" tIns="0" rIns="0" bIns="0" rtlCol="0"/>
            <a:lstStyle/>
            <a:p>
              <a:endParaRPr/>
            </a:p>
          </p:txBody>
        </p:sp>
        <p:sp>
          <p:nvSpPr>
            <p:cNvPr id="87" name="object 80"/>
            <p:cNvSpPr/>
            <p:nvPr userDrawn="1"/>
          </p:nvSpPr>
          <p:spPr>
            <a:xfrm>
              <a:off x="1780039"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93738D"/>
            </a:solidFill>
          </p:spPr>
          <p:txBody>
            <a:bodyPr wrap="square" lIns="0" tIns="0" rIns="0" bIns="0" rtlCol="0"/>
            <a:lstStyle/>
            <a:p>
              <a:endParaRPr/>
            </a:p>
          </p:txBody>
        </p:sp>
        <p:sp>
          <p:nvSpPr>
            <p:cNvPr id="88" name="object 81"/>
            <p:cNvSpPr/>
            <p:nvPr userDrawn="1"/>
          </p:nvSpPr>
          <p:spPr>
            <a:xfrm>
              <a:off x="179600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5748D"/>
            </a:solidFill>
          </p:spPr>
          <p:txBody>
            <a:bodyPr wrap="square" lIns="0" tIns="0" rIns="0" bIns="0" rtlCol="0"/>
            <a:lstStyle/>
            <a:p>
              <a:endParaRPr/>
            </a:p>
          </p:txBody>
        </p:sp>
        <p:sp>
          <p:nvSpPr>
            <p:cNvPr id="89" name="object 82"/>
            <p:cNvSpPr/>
            <p:nvPr userDrawn="1"/>
          </p:nvSpPr>
          <p:spPr>
            <a:xfrm>
              <a:off x="1811986"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95748D"/>
            </a:solidFill>
          </p:spPr>
          <p:txBody>
            <a:bodyPr wrap="square" lIns="0" tIns="0" rIns="0" bIns="0" rtlCol="0"/>
            <a:lstStyle/>
            <a:p>
              <a:endParaRPr/>
            </a:p>
          </p:txBody>
        </p:sp>
        <p:sp>
          <p:nvSpPr>
            <p:cNvPr id="90" name="object 83"/>
            <p:cNvSpPr/>
            <p:nvPr userDrawn="1"/>
          </p:nvSpPr>
          <p:spPr>
            <a:xfrm>
              <a:off x="182795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5748C"/>
            </a:solidFill>
          </p:spPr>
          <p:txBody>
            <a:bodyPr wrap="square" lIns="0" tIns="0" rIns="0" bIns="0" rtlCol="0"/>
            <a:lstStyle/>
            <a:p>
              <a:endParaRPr/>
            </a:p>
          </p:txBody>
        </p:sp>
        <p:sp>
          <p:nvSpPr>
            <p:cNvPr id="91" name="object 84"/>
            <p:cNvSpPr/>
            <p:nvPr userDrawn="1"/>
          </p:nvSpPr>
          <p:spPr>
            <a:xfrm>
              <a:off x="1843933"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7728B"/>
            </a:solidFill>
          </p:spPr>
          <p:txBody>
            <a:bodyPr wrap="square" lIns="0" tIns="0" rIns="0" bIns="0" rtlCol="0"/>
            <a:lstStyle/>
            <a:p>
              <a:endParaRPr/>
            </a:p>
          </p:txBody>
        </p:sp>
        <p:sp>
          <p:nvSpPr>
            <p:cNvPr id="92" name="object 85"/>
            <p:cNvSpPr/>
            <p:nvPr userDrawn="1"/>
          </p:nvSpPr>
          <p:spPr>
            <a:xfrm>
              <a:off x="1859911"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97728A"/>
            </a:solidFill>
          </p:spPr>
          <p:txBody>
            <a:bodyPr wrap="square" lIns="0" tIns="0" rIns="0" bIns="0" rtlCol="0"/>
            <a:lstStyle/>
            <a:p>
              <a:endParaRPr/>
            </a:p>
          </p:txBody>
        </p:sp>
        <p:sp>
          <p:nvSpPr>
            <p:cNvPr id="93" name="object 86"/>
            <p:cNvSpPr/>
            <p:nvPr userDrawn="1"/>
          </p:nvSpPr>
          <p:spPr>
            <a:xfrm>
              <a:off x="1875880"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7728A"/>
            </a:solidFill>
          </p:spPr>
          <p:txBody>
            <a:bodyPr wrap="square" lIns="0" tIns="0" rIns="0" bIns="0" rtlCol="0"/>
            <a:lstStyle/>
            <a:p>
              <a:endParaRPr/>
            </a:p>
          </p:txBody>
        </p:sp>
        <p:sp>
          <p:nvSpPr>
            <p:cNvPr id="94" name="object 87"/>
            <p:cNvSpPr/>
            <p:nvPr userDrawn="1"/>
          </p:nvSpPr>
          <p:spPr>
            <a:xfrm>
              <a:off x="189185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9738A"/>
            </a:solidFill>
          </p:spPr>
          <p:txBody>
            <a:bodyPr wrap="square" lIns="0" tIns="0" rIns="0" bIns="0" rtlCol="0"/>
            <a:lstStyle/>
            <a:p>
              <a:endParaRPr/>
            </a:p>
          </p:txBody>
        </p:sp>
        <p:sp>
          <p:nvSpPr>
            <p:cNvPr id="95" name="object 88"/>
            <p:cNvSpPr/>
            <p:nvPr userDrawn="1"/>
          </p:nvSpPr>
          <p:spPr>
            <a:xfrm>
              <a:off x="1907837"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997389"/>
            </a:solidFill>
          </p:spPr>
          <p:txBody>
            <a:bodyPr wrap="square" lIns="0" tIns="0" rIns="0" bIns="0" rtlCol="0"/>
            <a:lstStyle/>
            <a:p>
              <a:endParaRPr/>
            </a:p>
          </p:txBody>
        </p:sp>
        <p:sp>
          <p:nvSpPr>
            <p:cNvPr id="96" name="object 89"/>
            <p:cNvSpPr/>
            <p:nvPr userDrawn="1"/>
          </p:nvSpPr>
          <p:spPr>
            <a:xfrm>
              <a:off x="192380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97188"/>
            </a:solidFill>
          </p:spPr>
          <p:txBody>
            <a:bodyPr wrap="square" lIns="0" tIns="0" rIns="0" bIns="0" rtlCol="0"/>
            <a:lstStyle/>
            <a:p>
              <a:endParaRPr/>
            </a:p>
          </p:txBody>
        </p:sp>
        <p:sp>
          <p:nvSpPr>
            <p:cNvPr id="97" name="object 90"/>
            <p:cNvSpPr/>
            <p:nvPr userDrawn="1"/>
          </p:nvSpPr>
          <p:spPr>
            <a:xfrm>
              <a:off x="1939783"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9C7287"/>
            </a:solidFill>
          </p:spPr>
          <p:txBody>
            <a:bodyPr wrap="square" lIns="0" tIns="0" rIns="0" bIns="0" rtlCol="0"/>
            <a:lstStyle/>
            <a:p>
              <a:endParaRPr/>
            </a:p>
          </p:txBody>
        </p:sp>
        <p:sp>
          <p:nvSpPr>
            <p:cNvPr id="98" name="object 91"/>
            <p:cNvSpPr/>
            <p:nvPr userDrawn="1"/>
          </p:nvSpPr>
          <p:spPr>
            <a:xfrm>
              <a:off x="195575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C7287"/>
            </a:solidFill>
          </p:spPr>
          <p:txBody>
            <a:bodyPr wrap="square" lIns="0" tIns="0" rIns="0" bIns="0" rtlCol="0"/>
            <a:lstStyle/>
            <a:p>
              <a:endParaRPr/>
            </a:p>
          </p:txBody>
        </p:sp>
        <p:sp>
          <p:nvSpPr>
            <p:cNvPr id="99" name="object 92"/>
            <p:cNvSpPr/>
            <p:nvPr userDrawn="1"/>
          </p:nvSpPr>
          <p:spPr>
            <a:xfrm>
              <a:off x="1971730"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D7287"/>
            </a:solidFill>
          </p:spPr>
          <p:txBody>
            <a:bodyPr wrap="square" lIns="0" tIns="0" rIns="0" bIns="0" rtlCol="0"/>
            <a:lstStyle/>
            <a:p>
              <a:endParaRPr/>
            </a:p>
          </p:txBody>
        </p:sp>
        <p:sp>
          <p:nvSpPr>
            <p:cNvPr id="100" name="object 93"/>
            <p:cNvSpPr/>
            <p:nvPr userDrawn="1"/>
          </p:nvSpPr>
          <p:spPr>
            <a:xfrm>
              <a:off x="1987709"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9E7085"/>
            </a:solidFill>
          </p:spPr>
          <p:txBody>
            <a:bodyPr wrap="square" lIns="0" tIns="0" rIns="0" bIns="0" rtlCol="0"/>
            <a:lstStyle/>
            <a:p>
              <a:endParaRPr/>
            </a:p>
          </p:txBody>
        </p:sp>
        <p:sp>
          <p:nvSpPr>
            <p:cNvPr id="101" name="object 94"/>
            <p:cNvSpPr/>
            <p:nvPr userDrawn="1"/>
          </p:nvSpPr>
          <p:spPr>
            <a:xfrm>
              <a:off x="2003677"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9E7085"/>
            </a:solidFill>
          </p:spPr>
          <p:txBody>
            <a:bodyPr wrap="square" lIns="0" tIns="0" rIns="0" bIns="0" rtlCol="0"/>
            <a:lstStyle/>
            <a:p>
              <a:endParaRPr/>
            </a:p>
          </p:txBody>
        </p:sp>
        <p:sp>
          <p:nvSpPr>
            <p:cNvPr id="102" name="object 95"/>
            <p:cNvSpPr/>
            <p:nvPr userDrawn="1"/>
          </p:nvSpPr>
          <p:spPr>
            <a:xfrm>
              <a:off x="201965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07184"/>
            </a:solidFill>
          </p:spPr>
          <p:txBody>
            <a:bodyPr wrap="square" lIns="0" tIns="0" rIns="0" bIns="0" rtlCol="0"/>
            <a:lstStyle/>
            <a:p>
              <a:endParaRPr/>
            </a:p>
          </p:txBody>
        </p:sp>
        <p:sp>
          <p:nvSpPr>
            <p:cNvPr id="103" name="object 96"/>
            <p:cNvSpPr/>
            <p:nvPr userDrawn="1"/>
          </p:nvSpPr>
          <p:spPr>
            <a:xfrm>
              <a:off x="2035634"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A07184"/>
            </a:solidFill>
          </p:spPr>
          <p:txBody>
            <a:bodyPr wrap="square" lIns="0" tIns="0" rIns="0" bIns="0" rtlCol="0"/>
            <a:lstStyle/>
            <a:p>
              <a:endParaRPr/>
            </a:p>
          </p:txBody>
        </p:sp>
        <p:sp>
          <p:nvSpPr>
            <p:cNvPr id="104" name="object 97"/>
            <p:cNvSpPr/>
            <p:nvPr userDrawn="1"/>
          </p:nvSpPr>
          <p:spPr>
            <a:xfrm>
              <a:off x="205160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07184"/>
            </a:solidFill>
          </p:spPr>
          <p:txBody>
            <a:bodyPr wrap="square" lIns="0" tIns="0" rIns="0" bIns="0" rtlCol="0"/>
            <a:lstStyle/>
            <a:p>
              <a:endParaRPr/>
            </a:p>
          </p:txBody>
        </p:sp>
        <p:sp>
          <p:nvSpPr>
            <p:cNvPr id="105" name="object 98"/>
            <p:cNvSpPr/>
            <p:nvPr userDrawn="1"/>
          </p:nvSpPr>
          <p:spPr>
            <a:xfrm>
              <a:off x="2067580"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A26F82"/>
            </a:solidFill>
          </p:spPr>
          <p:txBody>
            <a:bodyPr wrap="square" lIns="0" tIns="0" rIns="0" bIns="0" rtlCol="0"/>
            <a:lstStyle/>
            <a:p>
              <a:endParaRPr/>
            </a:p>
          </p:txBody>
        </p:sp>
        <p:sp>
          <p:nvSpPr>
            <p:cNvPr id="106" name="object 99"/>
            <p:cNvSpPr/>
            <p:nvPr userDrawn="1"/>
          </p:nvSpPr>
          <p:spPr>
            <a:xfrm>
              <a:off x="2083549"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26F82"/>
            </a:solidFill>
          </p:spPr>
          <p:txBody>
            <a:bodyPr wrap="square" lIns="0" tIns="0" rIns="0" bIns="0" rtlCol="0"/>
            <a:lstStyle/>
            <a:p>
              <a:endParaRPr/>
            </a:p>
          </p:txBody>
        </p:sp>
        <p:sp>
          <p:nvSpPr>
            <p:cNvPr id="107" name="object 100"/>
            <p:cNvSpPr/>
            <p:nvPr userDrawn="1"/>
          </p:nvSpPr>
          <p:spPr>
            <a:xfrm>
              <a:off x="2099527"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26F82"/>
            </a:solidFill>
          </p:spPr>
          <p:txBody>
            <a:bodyPr wrap="square" lIns="0" tIns="0" rIns="0" bIns="0" rtlCol="0"/>
            <a:lstStyle/>
            <a:p>
              <a:endParaRPr/>
            </a:p>
          </p:txBody>
        </p:sp>
        <p:sp>
          <p:nvSpPr>
            <p:cNvPr id="108" name="object 101"/>
            <p:cNvSpPr/>
            <p:nvPr userDrawn="1"/>
          </p:nvSpPr>
          <p:spPr>
            <a:xfrm>
              <a:off x="2115506"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A47081"/>
            </a:solidFill>
          </p:spPr>
          <p:txBody>
            <a:bodyPr wrap="square" lIns="0" tIns="0" rIns="0" bIns="0" rtlCol="0"/>
            <a:lstStyle/>
            <a:p>
              <a:endParaRPr/>
            </a:p>
          </p:txBody>
        </p:sp>
        <p:sp>
          <p:nvSpPr>
            <p:cNvPr id="109" name="object 102"/>
            <p:cNvSpPr/>
            <p:nvPr userDrawn="1"/>
          </p:nvSpPr>
          <p:spPr>
            <a:xfrm>
              <a:off x="213147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47081"/>
            </a:solidFill>
          </p:spPr>
          <p:txBody>
            <a:bodyPr wrap="square" lIns="0" tIns="0" rIns="0" bIns="0" rtlCol="0"/>
            <a:lstStyle/>
            <a:p>
              <a:endParaRPr/>
            </a:p>
          </p:txBody>
        </p:sp>
        <p:sp>
          <p:nvSpPr>
            <p:cNvPr id="110" name="object 103"/>
            <p:cNvSpPr/>
            <p:nvPr userDrawn="1"/>
          </p:nvSpPr>
          <p:spPr>
            <a:xfrm>
              <a:off x="2147453"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A46E7F"/>
            </a:solidFill>
          </p:spPr>
          <p:txBody>
            <a:bodyPr wrap="square" lIns="0" tIns="0" rIns="0" bIns="0" rtlCol="0"/>
            <a:lstStyle/>
            <a:p>
              <a:endParaRPr/>
            </a:p>
          </p:txBody>
        </p:sp>
        <p:sp>
          <p:nvSpPr>
            <p:cNvPr id="111" name="object 104"/>
            <p:cNvSpPr/>
            <p:nvPr userDrawn="1"/>
          </p:nvSpPr>
          <p:spPr>
            <a:xfrm>
              <a:off x="216342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66F7F"/>
            </a:solidFill>
          </p:spPr>
          <p:txBody>
            <a:bodyPr wrap="square" lIns="0" tIns="0" rIns="0" bIns="0" rtlCol="0"/>
            <a:lstStyle/>
            <a:p>
              <a:endParaRPr/>
            </a:p>
          </p:txBody>
        </p:sp>
        <p:sp>
          <p:nvSpPr>
            <p:cNvPr id="112" name="object 105"/>
            <p:cNvSpPr/>
            <p:nvPr userDrawn="1"/>
          </p:nvSpPr>
          <p:spPr>
            <a:xfrm>
              <a:off x="2179399"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66F7F"/>
            </a:solidFill>
          </p:spPr>
          <p:txBody>
            <a:bodyPr wrap="square" lIns="0" tIns="0" rIns="0" bIns="0" rtlCol="0"/>
            <a:lstStyle/>
            <a:p>
              <a:endParaRPr/>
            </a:p>
          </p:txBody>
        </p:sp>
        <p:sp>
          <p:nvSpPr>
            <p:cNvPr id="113" name="object 106"/>
            <p:cNvSpPr/>
            <p:nvPr userDrawn="1"/>
          </p:nvSpPr>
          <p:spPr>
            <a:xfrm>
              <a:off x="2195378"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A66E7E"/>
            </a:solidFill>
          </p:spPr>
          <p:txBody>
            <a:bodyPr wrap="square" lIns="0" tIns="0" rIns="0" bIns="0" rtlCol="0"/>
            <a:lstStyle/>
            <a:p>
              <a:endParaRPr/>
            </a:p>
          </p:txBody>
        </p:sp>
        <p:sp>
          <p:nvSpPr>
            <p:cNvPr id="114" name="object 107"/>
            <p:cNvSpPr/>
            <p:nvPr userDrawn="1"/>
          </p:nvSpPr>
          <p:spPr>
            <a:xfrm>
              <a:off x="2211346"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86D7D"/>
            </a:solidFill>
          </p:spPr>
          <p:txBody>
            <a:bodyPr wrap="square" lIns="0" tIns="0" rIns="0" bIns="0" rtlCol="0"/>
            <a:lstStyle/>
            <a:p>
              <a:endParaRPr/>
            </a:p>
          </p:txBody>
        </p:sp>
        <p:sp>
          <p:nvSpPr>
            <p:cNvPr id="115" name="object 108"/>
            <p:cNvSpPr/>
            <p:nvPr userDrawn="1"/>
          </p:nvSpPr>
          <p:spPr>
            <a:xfrm>
              <a:off x="222732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86D7C"/>
            </a:solidFill>
          </p:spPr>
          <p:txBody>
            <a:bodyPr wrap="square" lIns="0" tIns="0" rIns="0" bIns="0" rtlCol="0"/>
            <a:lstStyle/>
            <a:p>
              <a:endParaRPr/>
            </a:p>
          </p:txBody>
        </p:sp>
        <p:sp>
          <p:nvSpPr>
            <p:cNvPr id="116" name="object 109"/>
            <p:cNvSpPr/>
            <p:nvPr userDrawn="1"/>
          </p:nvSpPr>
          <p:spPr>
            <a:xfrm>
              <a:off x="2243303"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A86D7C"/>
            </a:solidFill>
          </p:spPr>
          <p:txBody>
            <a:bodyPr wrap="square" lIns="0" tIns="0" rIns="0" bIns="0" rtlCol="0"/>
            <a:lstStyle/>
            <a:p>
              <a:endParaRPr/>
            </a:p>
          </p:txBody>
        </p:sp>
        <p:sp>
          <p:nvSpPr>
            <p:cNvPr id="117" name="object 110"/>
            <p:cNvSpPr/>
            <p:nvPr userDrawn="1"/>
          </p:nvSpPr>
          <p:spPr>
            <a:xfrm>
              <a:off x="225927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A6D7C"/>
            </a:solidFill>
          </p:spPr>
          <p:txBody>
            <a:bodyPr wrap="square" lIns="0" tIns="0" rIns="0" bIns="0" rtlCol="0"/>
            <a:lstStyle/>
            <a:p>
              <a:endParaRPr/>
            </a:p>
          </p:txBody>
        </p:sp>
        <p:sp>
          <p:nvSpPr>
            <p:cNvPr id="118" name="object 111"/>
            <p:cNvSpPr/>
            <p:nvPr userDrawn="1"/>
          </p:nvSpPr>
          <p:spPr>
            <a:xfrm>
              <a:off x="2275250"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AA6D7A"/>
            </a:solidFill>
          </p:spPr>
          <p:txBody>
            <a:bodyPr wrap="square" lIns="0" tIns="0" rIns="0" bIns="0" rtlCol="0"/>
            <a:lstStyle/>
            <a:p>
              <a:endParaRPr/>
            </a:p>
          </p:txBody>
        </p:sp>
        <p:sp>
          <p:nvSpPr>
            <p:cNvPr id="119" name="object 112"/>
            <p:cNvSpPr/>
            <p:nvPr userDrawn="1"/>
          </p:nvSpPr>
          <p:spPr>
            <a:xfrm>
              <a:off x="229121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C6C7A"/>
            </a:solidFill>
          </p:spPr>
          <p:txBody>
            <a:bodyPr wrap="square" lIns="0" tIns="0" rIns="0" bIns="0" rtlCol="0"/>
            <a:lstStyle/>
            <a:p>
              <a:endParaRPr/>
            </a:p>
          </p:txBody>
        </p:sp>
        <p:sp>
          <p:nvSpPr>
            <p:cNvPr id="120" name="object 113"/>
            <p:cNvSpPr/>
            <p:nvPr userDrawn="1"/>
          </p:nvSpPr>
          <p:spPr>
            <a:xfrm>
              <a:off x="2307196"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C6C79"/>
            </a:solidFill>
          </p:spPr>
          <p:txBody>
            <a:bodyPr wrap="square" lIns="0" tIns="0" rIns="0" bIns="0" rtlCol="0"/>
            <a:lstStyle/>
            <a:p>
              <a:endParaRPr/>
            </a:p>
          </p:txBody>
        </p:sp>
        <p:sp>
          <p:nvSpPr>
            <p:cNvPr id="121" name="object 114"/>
            <p:cNvSpPr/>
            <p:nvPr userDrawn="1"/>
          </p:nvSpPr>
          <p:spPr>
            <a:xfrm>
              <a:off x="2323175"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AC6C79"/>
            </a:solidFill>
          </p:spPr>
          <p:txBody>
            <a:bodyPr wrap="square" lIns="0" tIns="0" rIns="0" bIns="0" rtlCol="0"/>
            <a:lstStyle/>
            <a:p>
              <a:endParaRPr/>
            </a:p>
          </p:txBody>
        </p:sp>
        <p:sp>
          <p:nvSpPr>
            <p:cNvPr id="122" name="object 115"/>
            <p:cNvSpPr/>
            <p:nvPr userDrawn="1"/>
          </p:nvSpPr>
          <p:spPr>
            <a:xfrm>
              <a:off x="2339143"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E6C79"/>
            </a:solidFill>
          </p:spPr>
          <p:txBody>
            <a:bodyPr wrap="square" lIns="0" tIns="0" rIns="0" bIns="0" rtlCol="0"/>
            <a:lstStyle/>
            <a:p>
              <a:endParaRPr/>
            </a:p>
          </p:txBody>
        </p:sp>
        <p:sp>
          <p:nvSpPr>
            <p:cNvPr id="123" name="object 116"/>
            <p:cNvSpPr/>
            <p:nvPr userDrawn="1"/>
          </p:nvSpPr>
          <p:spPr>
            <a:xfrm>
              <a:off x="235512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AE6B77"/>
            </a:solidFill>
          </p:spPr>
          <p:txBody>
            <a:bodyPr wrap="square" lIns="0" tIns="0" rIns="0" bIns="0" rtlCol="0"/>
            <a:lstStyle/>
            <a:p>
              <a:endParaRPr/>
            </a:p>
          </p:txBody>
        </p:sp>
        <p:sp>
          <p:nvSpPr>
            <p:cNvPr id="124" name="object 117"/>
            <p:cNvSpPr/>
            <p:nvPr userDrawn="1"/>
          </p:nvSpPr>
          <p:spPr>
            <a:xfrm>
              <a:off x="2371100"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AE6B77"/>
            </a:solidFill>
          </p:spPr>
          <p:txBody>
            <a:bodyPr wrap="square" lIns="0" tIns="0" rIns="0" bIns="0" rtlCol="0"/>
            <a:lstStyle/>
            <a:p>
              <a:endParaRPr/>
            </a:p>
          </p:txBody>
        </p:sp>
        <p:sp>
          <p:nvSpPr>
            <p:cNvPr id="125" name="object 118"/>
            <p:cNvSpPr/>
            <p:nvPr userDrawn="1"/>
          </p:nvSpPr>
          <p:spPr>
            <a:xfrm>
              <a:off x="238706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06B76"/>
            </a:solidFill>
          </p:spPr>
          <p:txBody>
            <a:bodyPr wrap="square" lIns="0" tIns="0" rIns="0" bIns="0" rtlCol="0"/>
            <a:lstStyle/>
            <a:p>
              <a:endParaRPr/>
            </a:p>
          </p:txBody>
        </p:sp>
        <p:sp>
          <p:nvSpPr>
            <p:cNvPr id="126" name="object 119"/>
            <p:cNvSpPr/>
            <p:nvPr userDrawn="1"/>
          </p:nvSpPr>
          <p:spPr>
            <a:xfrm>
              <a:off x="2403047"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06B76"/>
            </a:solidFill>
          </p:spPr>
          <p:txBody>
            <a:bodyPr wrap="square" lIns="0" tIns="0" rIns="0" bIns="0" rtlCol="0"/>
            <a:lstStyle/>
            <a:p>
              <a:endParaRPr/>
            </a:p>
          </p:txBody>
        </p:sp>
        <p:sp>
          <p:nvSpPr>
            <p:cNvPr id="127" name="object 120"/>
            <p:cNvSpPr/>
            <p:nvPr userDrawn="1"/>
          </p:nvSpPr>
          <p:spPr>
            <a:xfrm>
              <a:off x="241901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06B76"/>
            </a:solidFill>
          </p:spPr>
          <p:txBody>
            <a:bodyPr wrap="square" lIns="0" tIns="0" rIns="0" bIns="0" rtlCol="0"/>
            <a:lstStyle/>
            <a:p>
              <a:endParaRPr/>
            </a:p>
          </p:txBody>
        </p:sp>
        <p:sp>
          <p:nvSpPr>
            <p:cNvPr id="128" name="object 121"/>
            <p:cNvSpPr/>
            <p:nvPr userDrawn="1"/>
          </p:nvSpPr>
          <p:spPr>
            <a:xfrm>
              <a:off x="243499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26A74"/>
            </a:solidFill>
          </p:spPr>
          <p:txBody>
            <a:bodyPr wrap="square" lIns="0" tIns="0" rIns="0" bIns="0" rtlCol="0"/>
            <a:lstStyle/>
            <a:p>
              <a:endParaRPr/>
            </a:p>
          </p:txBody>
        </p:sp>
        <p:sp>
          <p:nvSpPr>
            <p:cNvPr id="129" name="object 122"/>
            <p:cNvSpPr/>
            <p:nvPr userDrawn="1"/>
          </p:nvSpPr>
          <p:spPr>
            <a:xfrm>
              <a:off x="2450972"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26A74"/>
            </a:solidFill>
          </p:spPr>
          <p:txBody>
            <a:bodyPr wrap="square" lIns="0" tIns="0" rIns="0" bIns="0" rtlCol="0"/>
            <a:lstStyle/>
            <a:p>
              <a:endParaRPr/>
            </a:p>
          </p:txBody>
        </p:sp>
        <p:sp>
          <p:nvSpPr>
            <p:cNvPr id="130" name="object 123"/>
            <p:cNvSpPr/>
            <p:nvPr userDrawn="1"/>
          </p:nvSpPr>
          <p:spPr>
            <a:xfrm>
              <a:off x="2466940"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26A74"/>
            </a:solidFill>
          </p:spPr>
          <p:txBody>
            <a:bodyPr wrap="square" lIns="0" tIns="0" rIns="0" bIns="0" rtlCol="0"/>
            <a:lstStyle/>
            <a:p>
              <a:endParaRPr/>
            </a:p>
          </p:txBody>
        </p:sp>
        <p:sp>
          <p:nvSpPr>
            <p:cNvPr id="131" name="object 124"/>
            <p:cNvSpPr/>
            <p:nvPr userDrawn="1"/>
          </p:nvSpPr>
          <p:spPr>
            <a:xfrm>
              <a:off x="2482919"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46A72"/>
            </a:solidFill>
          </p:spPr>
          <p:txBody>
            <a:bodyPr wrap="square" lIns="0" tIns="0" rIns="0" bIns="0" rtlCol="0"/>
            <a:lstStyle/>
            <a:p>
              <a:endParaRPr/>
            </a:p>
          </p:txBody>
        </p:sp>
        <p:sp>
          <p:nvSpPr>
            <p:cNvPr id="132" name="object 125"/>
            <p:cNvSpPr/>
            <p:nvPr userDrawn="1"/>
          </p:nvSpPr>
          <p:spPr>
            <a:xfrm>
              <a:off x="2498897"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46A72"/>
            </a:solidFill>
          </p:spPr>
          <p:txBody>
            <a:bodyPr wrap="square" lIns="0" tIns="0" rIns="0" bIns="0" rtlCol="0"/>
            <a:lstStyle/>
            <a:p>
              <a:endParaRPr/>
            </a:p>
          </p:txBody>
        </p:sp>
        <p:sp>
          <p:nvSpPr>
            <p:cNvPr id="133" name="object 126"/>
            <p:cNvSpPr/>
            <p:nvPr userDrawn="1"/>
          </p:nvSpPr>
          <p:spPr>
            <a:xfrm>
              <a:off x="251486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46871"/>
            </a:solidFill>
          </p:spPr>
          <p:txBody>
            <a:bodyPr wrap="square" lIns="0" tIns="0" rIns="0" bIns="0" rtlCol="0"/>
            <a:lstStyle/>
            <a:p>
              <a:endParaRPr/>
            </a:p>
          </p:txBody>
        </p:sp>
        <p:sp>
          <p:nvSpPr>
            <p:cNvPr id="134" name="object 127"/>
            <p:cNvSpPr/>
            <p:nvPr userDrawn="1"/>
          </p:nvSpPr>
          <p:spPr>
            <a:xfrm>
              <a:off x="2530844"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66871"/>
            </a:solidFill>
          </p:spPr>
          <p:txBody>
            <a:bodyPr wrap="square" lIns="0" tIns="0" rIns="0" bIns="0" rtlCol="0"/>
            <a:lstStyle/>
            <a:p>
              <a:endParaRPr/>
            </a:p>
          </p:txBody>
        </p:sp>
        <p:sp>
          <p:nvSpPr>
            <p:cNvPr id="135" name="object 128"/>
            <p:cNvSpPr/>
            <p:nvPr userDrawn="1"/>
          </p:nvSpPr>
          <p:spPr>
            <a:xfrm>
              <a:off x="254681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66871"/>
            </a:solidFill>
          </p:spPr>
          <p:txBody>
            <a:bodyPr wrap="square" lIns="0" tIns="0" rIns="0" bIns="0" rtlCol="0"/>
            <a:lstStyle/>
            <a:p>
              <a:endParaRPr/>
            </a:p>
          </p:txBody>
        </p:sp>
        <p:sp>
          <p:nvSpPr>
            <p:cNvPr id="136" name="object 129"/>
            <p:cNvSpPr/>
            <p:nvPr userDrawn="1"/>
          </p:nvSpPr>
          <p:spPr>
            <a:xfrm>
              <a:off x="256279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8696F"/>
            </a:solidFill>
          </p:spPr>
          <p:txBody>
            <a:bodyPr wrap="square" lIns="0" tIns="0" rIns="0" bIns="0" rtlCol="0"/>
            <a:lstStyle/>
            <a:p>
              <a:endParaRPr/>
            </a:p>
          </p:txBody>
        </p:sp>
        <p:sp>
          <p:nvSpPr>
            <p:cNvPr id="137" name="object 130"/>
            <p:cNvSpPr/>
            <p:nvPr userDrawn="1"/>
          </p:nvSpPr>
          <p:spPr>
            <a:xfrm>
              <a:off x="2578769"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8676F"/>
            </a:solidFill>
          </p:spPr>
          <p:txBody>
            <a:bodyPr wrap="square" lIns="0" tIns="0" rIns="0" bIns="0" rtlCol="0"/>
            <a:lstStyle/>
            <a:p>
              <a:endParaRPr/>
            </a:p>
          </p:txBody>
        </p:sp>
        <p:sp>
          <p:nvSpPr>
            <p:cNvPr id="138" name="object 131"/>
            <p:cNvSpPr/>
            <p:nvPr userDrawn="1"/>
          </p:nvSpPr>
          <p:spPr>
            <a:xfrm>
              <a:off x="2594737"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8676E"/>
            </a:solidFill>
          </p:spPr>
          <p:txBody>
            <a:bodyPr wrap="square" lIns="0" tIns="0" rIns="0" bIns="0" rtlCol="0"/>
            <a:lstStyle/>
            <a:p>
              <a:endParaRPr/>
            </a:p>
          </p:txBody>
        </p:sp>
        <p:sp>
          <p:nvSpPr>
            <p:cNvPr id="139" name="object 132"/>
            <p:cNvSpPr/>
            <p:nvPr userDrawn="1"/>
          </p:nvSpPr>
          <p:spPr>
            <a:xfrm>
              <a:off x="2610716"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A676E"/>
            </a:solidFill>
          </p:spPr>
          <p:txBody>
            <a:bodyPr wrap="square" lIns="0" tIns="0" rIns="0" bIns="0" rtlCol="0"/>
            <a:lstStyle/>
            <a:p>
              <a:endParaRPr/>
            </a:p>
          </p:txBody>
        </p:sp>
        <p:sp>
          <p:nvSpPr>
            <p:cNvPr id="140" name="object 133"/>
            <p:cNvSpPr/>
            <p:nvPr userDrawn="1"/>
          </p:nvSpPr>
          <p:spPr>
            <a:xfrm>
              <a:off x="262668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A676E"/>
            </a:solidFill>
          </p:spPr>
          <p:txBody>
            <a:bodyPr wrap="square" lIns="0" tIns="0" rIns="0" bIns="0" rtlCol="0"/>
            <a:lstStyle/>
            <a:p>
              <a:endParaRPr/>
            </a:p>
          </p:txBody>
        </p:sp>
        <p:sp>
          <p:nvSpPr>
            <p:cNvPr id="141" name="object 134"/>
            <p:cNvSpPr/>
            <p:nvPr userDrawn="1"/>
          </p:nvSpPr>
          <p:spPr>
            <a:xfrm>
              <a:off x="264266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A676C"/>
            </a:solidFill>
          </p:spPr>
          <p:txBody>
            <a:bodyPr wrap="square" lIns="0" tIns="0" rIns="0" bIns="0" rtlCol="0"/>
            <a:lstStyle/>
            <a:p>
              <a:endParaRPr/>
            </a:p>
          </p:txBody>
        </p:sp>
        <p:sp>
          <p:nvSpPr>
            <p:cNvPr id="142" name="object 135"/>
            <p:cNvSpPr/>
            <p:nvPr userDrawn="1"/>
          </p:nvSpPr>
          <p:spPr>
            <a:xfrm>
              <a:off x="2658641"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B666C"/>
            </a:solidFill>
          </p:spPr>
          <p:txBody>
            <a:bodyPr wrap="square" lIns="0" tIns="0" rIns="0" bIns="0" rtlCol="0"/>
            <a:lstStyle/>
            <a:p>
              <a:endParaRPr/>
            </a:p>
          </p:txBody>
        </p:sp>
        <p:sp>
          <p:nvSpPr>
            <p:cNvPr id="143" name="object 136"/>
            <p:cNvSpPr/>
            <p:nvPr userDrawn="1"/>
          </p:nvSpPr>
          <p:spPr>
            <a:xfrm>
              <a:off x="2674609"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B666B"/>
            </a:solidFill>
          </p:spPr>
          <p:txBody>
            <a:bodyPr wrap="square" lIns="0" tIns="0" rIns="0" bIns="0" rtlCol="0"/>
            <a:lstStyle/>
            <a:p>
              <a:endParaRPr/>
            </a:p>
          </p:txBody>
        </p:sp>
        <p:sp>
          <p:nvSpPr>
            <p:cNvPr id="144" name="object 137"/>
            <p:cNvSpPr/>
            <p:nvPr userDrawn="1"/>
          </p:nvSpPr>
          <p:spPr>
            <a:xfrm>
              <a:off x="269058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B666B"/>
            </a:solidFill>
          </p:spPr>
          <p:txBody>
            <a:bodyPr wrap="square" lIns="0" tIns="0" rIns="0" bIns="0" rtlCol="0"/>
            <a:lstStyle/>
            <a:p>
              <a:endParaRPr/>
            </a:p>
          </p:txBody>
        </p:sp>
        <p:sp>
          <p:nvSpPr>
            <p:cNvPr id="145" name="object 138"/>
            <p:cNvSpPr/>
            <p:nvPr userDrawn="1"/>
          </p:nvSpPr>
          <p:spPr>
            <a:xfrm>
              <a:off x="2706566"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D666B"/>
            </a:solidFill>
          </p:spPr>
          <p:txBody>
            <a:bodyPr wrap="square" lIns="0" tIns="0" rIns="0" bIns="0" rtlCol="0"/>
            <a:lstStyle/>
            <a:p>
              <a:endParaRPr/>
            </a:p>
          </p:txBody>
        </p:sp>
        <p:sp>
          <p:nvSpPr>
            <p:cNvPr id="146" name="object 139"/>
            <p:cNvSpPr/>
            <p:nvPr userDrawn="1"/>
          </p:nvSpPr>
          <p:spPr>
            <a:xfrm>
              <a:off x="272253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D6669"/>
            </a:solidFill>
          </p:spPr>
          <p:txBody>
            <a:bodyPr wrap="square" lIns="0" tIns="0" rIns="0" bIns="0" rtlCol="0"/>
            <a:lstStyle/>
            <a:p>
              <a:endParaRPr/>
            </a:p>
          </p:txBody>
        </p:sp>
        <p:sp>
          <p:nvSpPr>
            <p:cNvPr id="147" name="object 140"/>
            <p:cNvSpPr/>
            <p:nvPr userDrawn="1"/>
          </p:nvSpPr>
          <p:spPr>
            <a:xfrm>
              <a:off x="2738513"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D6469"/>
            </a:solidFill>
          </p:spPr>
          <p:txBody>
            <a:bodyPr wrap="square" lIns="0" tIns="0" rIns="0" bIns="0" rtlCol="0"/>
            <a:lstStyle/>
            <a:p>
              <a:endParaRPr/>
            </a:p>
          </p:txBody>
        </p:sp>
        <p:sp>
          <p:nvSpPr>
            <p:cNvPr id="148" name="object 141"/>
            <p:cNvSpPr/>
            <p:nvPr userDrawn="1"/>
          </p:nvSpPr>
          <p:spPr>
            <a:xfrm>
              <a:off x="275448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F6468"/>
            </a:solidFill>
          </p:spPr>
          <p:txBody>
            <a:bodyPr wrap="square" lIns="0" tIns="0" rIns="0" bIns="0" rtlCol="0"/>
            <a:lstStyle/>
            <a:p>
              <a:endParaRPr/>
            </a:p>
          </p:txBody>
        </p:sp>
        <p:sp>
          <p:nvSpPr>
            <p:cNvPr id="149" name="object 142"/>
            <p:cNvSpPr/>
            <p:nvPr userDrawn="1"/>
          </p:nvSpPr>
          <p:spPr>
            <a:xfrm>
              <a:off x="2770460"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BF6468"/>
            </a:solidFill>
          </p:spPr>
          <p:txBody>
            <a:bodyPr wrap="square" lIns="0" tIns="0" rIns="0" bIns="0" rtlCol="0"/>
            <a:lstStyle/>
            <a:p>
              <a:endParaRPr/>
            </a:p>
          </p:txBody>
        </p:sp>
        <p:sp>
          <p:nvSpPr>
            <p:cNvPr id="150" name="object 143"/>
            <p:cNvSpPr/>
            <p:nvPr userDrawn="1"/>
          </p:nvSpPr>
          <p:spPr>
            <a:xfrm>
              <a:off x="2786438"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BF6468"/>
            </a:solidFill>
          </p:spPr>
          <p:txBody>
            <a:bodyPr wrap="square" lIns="0" tIns="0" rIns="0" bIns="0" rtlCol="0"/>
            <a:lstStyle/>
            <a:p>
              <a:endParaRPr/>
            </a:p>
          </p:txBody>
        </p:sp>
        <p:sp>
          <p:nvSpPr>
            <p:cNvPr id="151" name="object 144"/>
            <p:cNvSpPr/>
            <p:nvPr userDrawn="1"/>
          </p:nvSpPr>
          <p:spPr>
            <a:xfrm>
              <a:off x="2802406"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16366"/>
            </a:solidFill>
          </p:spPr>
          <p:txBody>
            <a:bodyPr wrap="square" lIns="0" tIns="0" rIns="0" bIns="0" rtlCol="0"/>
            <a:lstStyle/>
            <a:p>
              <a:endParaRPr/>
            </a:p>
          </p:txBody>
        </p:sp>
        <p:sp>
          <p:nvSpPr>
            <p:cNvPr id="152" name="object 145"/>
            <p:cNvSpPr/>
            <p:nvPr userDrawn="1"/>
          </p:nvSpPr>
          <p:spPr>
            <a:xfrm>
              <a:off x="281838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16366"/>
            </a:solidFill>
          </p:spPr>
          <p:txBody>
            <a:bodyPr wrap="square" lIns="0" tIns="0" rIns="0" bIns="0" rtlCol="0"/>
            <a:lstStyle/>
            <a:p>
              <a:endParaRPr/>
            </a:p>
          </p:txBody>
        </p:sp>
        <p:sp>
          <p:nvSpPr>
            <p:cNvPr id="153" name="object 146"/>
            <p:cNvSpPr/>
            <p:nvPr userDrawn="1"/>
          </p:nvSpPr>
          <p:spPr>
            <a:xfrm>
              <a:off x="2834364"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C16365"/>
            </a:solidFill>
          </p:spPr>
          <p:txBody>
            <a:bodyPr wrap="square" lIns="0" tIns="0" rIns="0" bIns="0" rtlCol="0"/>
            <a:lstStyle/>
            <a:p>
              <a:endParaRPr/>
            </a:p>
          </p:txBody>
        </p:sp>
        <p:sp>
          <p:nvSpPr>
            <p:cNvPr id="154" name="object 147"/>
            <p:cNvSpPr/>
            <p:nvPr userDrawn="1"/>
          </p:nvSpPr>
          <p:spPr>
            <a:xfrm>
              <a:off x="285033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36365"/>
            </a:solidFill>
          </p:spPr>
          <p:txBody>
            <a:bodyPr wrap="square" lIns="0" tIns="0" rIns="0" bIns="0" rtlCol="0"/>
            <a:lstStyle/>
            <a:p>
              <a:endParaRPr/>
            </a:p>
          </p:txBody>
        </p:sp>
        <p:sp>
          <p:nvSpPr>
            <p:cNvPr id="155" name="object 148"/>
            <p:cNvSpPr/>
            <p:nvPr userDrawn="1"/>
          </p:nvSpPr>
          <p:spPr>
            <a:xfrm>
              <a:off x="2866310"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C36365"/>
            </a:solidFill>
          </p:spPr>
          <p:txBody>
            <a:bodyPr wrap="square" lIns="0" tIns="0" rIns="0" bIns="0" rtlCol="0"/>
            <a:lstStyle/>
            <a:p>
              <a:endParaRPr/>
            </a:p>
          </p:txBody>
        </p:sp>
        <p:sp>
          <p:nvSpPr>
            <p:cNvPr id="156" name="object 149"/>
            <p:cNvSpPr/>
            <p:nvPr userDrawn="1"/>
          </p:nvSpPr>
          <p:spPr>
            <a:xfrm>
              <a:off x="288227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56163"/>
            </a:solidFill>
          </p:spPr>
          <p:txBody>
            <a:bodyPr wrap="square" lIns="0" tIns="0" rIns="0" bIns="0" rtlCol="0"/>
            <a:lstStyle/>
            <a:p>
              <a:endParaRPr/>
            </a:p>
          </p:txBody>
        </p:sp>
        <p:sp>
          <p:nvSpPr>
            <p:cNvPr id="157" name="object 150"/>
            <p:cNvSpPr/>
            <p:nvPr userDrawn="1"/>
          </p:nvSpPr>
          <p:spPr>
            <a:xfrm>
              <a:off x="2898257"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56163"/>
            </a:solidFill>
          </p:spPr>
          <p:txBody>
            <a:bodyPr wrap="square" lIns="0" tIns="0" rIns="0" bIns="0" rtlCol="0"/>
            <a:lstStyle/>
            <a:p>
              <a:endParaRPr/>
            </a:p>
          </p:txBody>
        </p:sp>
        <p:sp>
          <p:nvSpPr>
            <p:cNvPr id="158" name="object 151"/>
            <p:cNvSpPr/>
            <p:nvPr userDrawn="1"/>
          </p:nvSpPr>
          <p:spPr>
            <a:xfrm>
              <a:off x="2914235"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C56163"/>
            </a:solidFill>
          </p:spPr>
          <p:txBody>
            <a:bodyPr wrap="square" lIns="0" tIns="0" rIns="0" bIns="0" rtlCol="0"/>
            <a:lstStyle/>
            <a:p>
              <a:endParaRPr/>
            </a:p>
          </p:txBody>
        </p:sp>
        <p:sp>
          <p:nvSpPr>
            <p:cNvPr id="159" name="object 152"/>
            <p:cNvSpPr/>
            <p:nvPr userDrawn="1"/>
          </p:nvSpPr>
          <p:spPr>
            <a:xfrm>
              <a:off x="2930203"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76161"/>
            </a:solidFill>
          </p:spPr>
          <p:txBody>
            <a:bodyPr wrap="square" lIns="0" tIns="0" rIns="0" bIns="0" rtlCol="0"/>
            <a:lstStyle/>
            <a:p>
              <a:endParaRPr/>
            </a:p>
          </p:txBody>
        </p:sp>
        <p:sp>
          <p:nvSpPr>
            <p:cNvPr id="160" name="object 153"/>
            <p:cNvSpPr/>
            <p:nvPr userDrawn="1"/>
          </p:nvSpPr>
          <p:spPr>
            <a:xfrm>
              <a:off x="294618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76161"/>
            </a:solidFill>
          </p:spPr>
          <p:txBody>
            <a:bodyPr wrap="square" lIns="0" tIns="0" rIns="0" bIns="0" rtlCol="0"/>
            <a:lstStyle/>
            <a:p>
              <a:endParaRPr/>
            </a:p>
          </p:txBody>
        </p:sp>
        <p:sp>
          <p:nvSpPr>
            <p:cNvPr id="161" name="object 154"/>
            <p:cNvSpPr/>
            <p:nvPr userDrawn="1"/>
          </p:nvSpPr>
          <p:spPr>
            <a:xfrm>
              <a:off x="2962161"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C75F60"/>
            </a:solidFill>
          </p:spPr>
          <p:txBody>
            <a:bodyPr wrap="square" lIns="0" tIns="0" rIns="0" bIns="0" rtlCol="0"/>
            <a:lstStyle/>
            <a:p>
              <a:endParaRPr/>
            </a:p>
          </p:txBody>
        </p:sp>
        <p:sp>
          <p:nvSpPr>
            <p:cNvPr id="162" name="object 155"/>
            <p:cNvSpPr/>
            <p:nvPr userDrawn="1"/>
          </p:nvSpPr>
          <p:spPr>
            <a:xfrm>
              <a:off x="2978129"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85F60"/>
            </a:solidFill>
          </p:spPr>
          <p:txBody>
            <a:bodyPr wrap="square" lIns="0" tIns="0" rIns="0" bIns="0" rtlCol="0"/>
            <a:lstStyle/>
            <a:p>
              <a:endParaRPr/>
            </a:p>
          </p:txBody>
        </p:sp>
        <p:sp>
          <p:nvSpPr>
            <p:cNvPr id="163" name="object 156"/>
            <p:cNvSpPr/>
            <p:nvPr userDrawn="1"/>
          </p:nvSpPr>
          <p:spPr>
            <a:xfrm>
              <a:off x="2994107"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C85F60"/>
            </a:solidFill>
          </p:spPr>
          <p:txBody>
            <a:bodyPr wrap="square" lIns="0" tIns="0" rIns="0" bIns="0" rtlCol="0"/>
            <a:lstStyle/>
            <a:p>
              <a:endParaRPr/>
            </a:p>
          </p:txBody>
        </p:sp>
        <p:sp>
          <p:nvSpPr>
            <p:cNvPr id="164" name="object 157"/>
            <p:cNvSpPr/>
            <p:nvPr userDrawn="1"/>
          </p:nvSpPr>
          <p:spPr>
            <a:xfrm>
              <a:off x="301007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95F5F"/>
            </a:solidFill>
          </p:spPr>
          <p:txBody>
            <a:bodyPr wrap="square" lIns="0" tIns="0" rIns="0" bIns="0" rtlCol="0"/>
            <a:lstStyle/>
            <a:p>
              <a:endParaRPr/>
            </a:p>
          </p:txBody>
        </p:sp>
        <p:sp>
          <p:nvSpPr>
            <p:cNvPr id="165" name="object 158"/>
            <p:cNvSpPr/>
            <p:nvPr userDrawn="1"/>
          </p:nvSpPr>
          <p:spPr>
            <a:xfrm>
              <a:off x="302605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A5E5E"/>
            </a:solidFill>
          </p:spPr>
          <p:txBody>
            <a:bodyPr wrap="square" lIns="0" tIns="0" rIns="0" bIns="0" rtlCol="0"/>
            <a:lstStyle/>
            <a:p>
              <a:endParaRPr/>
            </a:p>
          </p:txBody>
        </p:sp>
        <p:sp>
          <p:nvSpPr>
            <p:cNvPr id="166" name="object 159"/>
            <p:cNvSpPr/>
            <p:nvPr userDrawn="1"/>
          </p:nvSpPr>
          <p:spPr>
            <a:xfrm>
              <a:off x="3042033"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CA5E5D"/>
            </a:solidFill>
          </p:spPr>
          <p:txBody>
            <a:bodyPr wrap="square" lIns="0" tIns="0" rIns="0" bIns="0" rtlCol="0"/>
            <a:lstStyle/>
            <a:p>
              <a:endParaRPr/>
            </a:p>
          </p:txBody>
        </p:sp>
        <p:sp>
          <p:nvSpPr>
            <p:cNvPr id="167" name="object 160"/>
            <p:cNvSpPr/>
            <p:nvPr userDrawn="1"/>
          </p:nvSpPr>
          <p:spPr>
            <a:xfrm>
              <a:off x="305800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A5E5D"/>
            </a:solidFill>
          </p:spPr>
          <p:txBody>
            <a:bodyPr wrap="square" lIns="0" tIns="0" rIns="0" bIns="0" rtlCol="0"/>
            <a:lstStyle/>
            <a:p>
              <a:endParaRPr/>
            </a:p>
          </p:txBody>
        </p:sp>
        <p:sp>
          <p:nvSpPr>
            <p:cNvPr id="168" name="object 161"/>
            <p:cNvSpPr/>
            <p:nvPr userDrawn="1"/>
          </p:nvSpPr>
          <p:spPr>
            <a:xfrm>
              <a:off x="3073979"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C5E5D"/>
            </a:solidFill>
          </p:spPr>
          <p:txBody>
            <a:bodyPr wrap="square" lIns="0" tIns="0" rIns="0" bIns="0" rtlCol="0"/>
            <a:lstStyle/>
            <a:p>
              <a:endParaRPr/>
            </a:p>
          </p:txBody>
        </p:sp>
        <p:sp>
          <p:nvSpPr>
            <p:cNvPr id="169" name="object 162"/>
            <p:cNvSpPr/>
            <p:nvPr userDrawn="1"/>
          </p:nvSpPr>
          <p:spPr>
            <a:xfrm>
              <a:off x="3089958"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CC5E5B"/>
            </a:solidFill>
          </p:spPr>
          <p:txBody>
            <a:bodyPr wrap="square" lIns="0" tIns="0" rIns="0" bIns="0" rtlCol="0"/>
            <a:lstStyle/>
            <a:p>
              <a:endParaRPr/>
            </a:p>
          </p:txBody>
        </p:sp>
        <p:sp>
          <p:nvSpPr>
            <p:cNvPr id="170" name="object 163"/>
            <p:cNvSpPr/>
            <p:nvPr userDrawn="1"/>
          </p:nvSpPr>
          <p:spPr>
            <a:xfrm>
              <a:off x="3105926"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C5C5B"/>
            </a:solidFill>
          </p:spPr>
          <p:txBody>
            <a:bodyPr wrap="square" lIns="0" tIns="0" rIns="0" bIns="0" rtlCol="0"/>
            <a:lstStyle/>
            <a:p>
              <a:endParaRPr/>
            </a:p>
          </p:txBody>
        </p:sp>
        <p:sp>
          <p:nvSpPr>
            <p:cNvPr id="171" name="object 164"/>
            <p:cNvSpPr/>
            <p:nvPr userDrawn="1"/>
          </p:nvSpPr>
          <p:spPr>
            <a:xfrm>
              <a:off x="3121904"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CE5C5A"/>
            </a:solidFill>
          </p:spPr>
          <p:txBody>
            <a:bodyPr wrap="square" lIns="0" tIns="0" rIns="0" bIns="0" rtlCol="0"/>
            <a:lstStyle/>
            <a:p>
              <a:endParaRPr/>
            </a:p>
          </p:txBody>
        </p:sp>
        <p:sp>
          <p:nvSpPr>
            <p:cNvPr id="172" name="object 165"/>
            <p:cNvSpPr/>
            <p:nvPr userDrawn="1"/>
          </p:nvSpPr>
          <p:spPr>
            <a:xfrm>
              <a:off x="3137873"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E5C5A"/>
            </a:solidFill>
          </p:spPr>
          <p:txBody>
            <a:bodyPr wrap="square" lIns="0" tIns="0" rIns="0" bIns="0" rtlCol="0"/>
            <a:lstStyle/>
            <a:p>
              <a:endParaRPr/>
            </a:p>
          </p:txBody>
        </p:sp>
        <p:sp>
          <p:nvSpPr>
            <p:cNvPr id="173" name="object 166"/>
            <p:cNvSpPr/>
            <p:nvPr userDrawn="1"/>
          </p:nvSpPr>
          <p:spPr>
            <a:xfrm>
              <a:off x="315385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CE5C5A"/>
            </a:solidFill>
          </p:spPr>
          <p:txBody>
            <a:bodyPr wrap="square" lIns="0" tIns="0" rIns="0" bIns="0" rtlCol="0"/>
            <a:lstStyle/>
            <a:p>
              <a:endParaRPr/>
            </a:p>
          </p:txBody>
        </p:sp>
        <p:sp>
          <p:nvSpPr>
            <p:cNvPr id="174" name="object 167"/>
            <p:cNvSpPr/>
            <p:nvPr userDrawn="1"/>
          </p:nvSpPr>
          <p:spPr>
            <a:xfrm>
              <a:off x="3169830"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05C58"/>
            </a:solidFill>
          </p:spPr>
          <p:txBody>
            <a:bodyPr wrap="square" lIns="0" tIns="0" rIns="0" bIns="0" rtlCol="0"/>
            <a:lstStyle/>
            <a:p>
              <a:endParaRPr/>
            </a:p>
          </p:txBody>
        </p:sp>
        <p:sp>
          <p:nvSpPr>
            <p:cNvPr id="175" name="object 168"/>
            <p:cNvSpPr/>
            <p:nvPr userDrawn="1"/>
          </p:nvSpPr>
          <p:spPr>
            <a:xfrm>
              <a:off x="318579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05A58"/>
            </a:solidFill>
          </p:spPr>
          <p:txBody>
            <a:bodyPr wrap="square" lIns="0" tIns="0" rIns="0" bIns="0" rtlCol="0"/>
            <a:lstStyle/>
            <a:p>
              <a:endParaRPr/>
            </a:p>
          </p:txBody>
        </p:sp>
        <p:sp>
          <p:nvSpPr>
            <p:cNvPr id="176" name="object 169"/>
            <p:cNvSpPr/>
            <p:nvPr userDrawn="1"/>
          </p:nvSpPr>
          <p:spPr>
            <a:xfrm>
              <a:off x="3201776"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25A57"/>
            </a:solidFill>
          </p:spPr>
          <p:txBody>
            <a:bodyPr wrap="square" lIns="0" tIns="0" rIns="0" bIns="0" rtlCol="0"/>
            <a:lstStyle/>
            <a:p>
              <a:endParaRPr/>
            </a:p>
          </p:txBody>
        </p:sp>
        <p:sp>
          <p:nvSpPr>
            <p:cNvPr id="177" name="object 170"/>
            <p:cNvSpPr/>
            <p:nvPr userDrawn="1"/>
          </p:nvSpPr>
          <p:spPr>
            <a:xfrm>
              <a:off x="3217755"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25A57"/>
            </a:solidFill>
          </p:spPr>
          <p:txBody>
            <a:bodyPr wrap="square" lIns="0" tIns="0" rIns="0" bIns="0" rtlCol="0"/>
            <a:lstStyle/>
            <a:p>
              <a:endParaRPr/>
            </a:p>
          </p:txBody>
        </p:sp>
        <p:sp>
          <p:nvSpPr>
            <p:cNvPr id="178" name="object 171"/>
            <p:cNvSpPr/>
            <p:nvPr userDrawn="1"/>
          </p:nvSpPr>
          <p:spPr>
            <a:xfrm>
              <a:off x="3233723"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25A57"/>
            </a:solidFill>
          </p:spPr>
          <p:txBody>
            <a:bodyPr wrap="square" lIns="0" tIns="0" rIns="0" bIns="0" rtlCol="0"/>
            <a:lstStyle/>
            <a:p>
              <a:endParaRPr/>
            </a:p>
          </p:txBody>
        </p:sp>
        <p:sp>
          <p:nvSpPr>
            <p:cNvPr id="179" name="object 172"/>
            <p:cNvSpPr/>
            <p:nvPr userDrawn="1"/>
          </p:nvSpPr>
          <p:spPr>
            <a:xfrm>
              <a:off x="3249702"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35855"/>
            </a:solidFill>
          </p:spPr>
          <p:txBody>
            <a:bodyPr wrap="square" lIns="0" tIns="0" rIns="0" bIns="0" rtlCol="0"/>
            <a:lstStyle/>
            <a:p>
              <a:endParaRPr/>
            </a:p>
          </p:txBody>
        </p:sp>
        <p:sp>
          <p:nvSpPr>
            <p:cNvPr id="180" name="object 173"/>
            <p:cNvSpPr/>
            <p:nvPr userDrawn="1"/>
          </p:nvSpPr>
          <p:spPr>
            <a:xfrm>
              <a:off x="3265670"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35855"/>
            </a:solidFill>
          </p:spPr>
          <p:txBody>
            <a:bodyPr wrap="square" lIns="0" tIns="0" rIns="0" bIns="0" rtlCol="0"/>
            <a:lstStyle/>
            <a:p>
              <a:endParaRPr/>
            </a:p>
          </p:txBody>
        </p:sp>
        <p:sp>
          <p:nvSpPr>
            <p:cNvPr id="181" name="object 174"/>
            <p:cNvSpPr/>
            <p:nvPr userDrawn="1"/>
          </p:nvSpPr>
          <p:spPr>
            <a:xfrm>
              <a:off x="328164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35854"/>
            </a:solidFill>
          </p:spPr>
          <p:txBody>
            <a:bodyPr wrap="square" lIns="0" tIns="0" rIns="0" bIns="0" rtlCol="0"/>
            <a:lstStyle/>
            <a:p>
              <a:endParaRPr/>
            </a:p>
          </p:txBody>
        </p:sp>
        <p:sp>
          <p:nvSpPr>
            <p:cNvPr id="182" name="object 175"/>
            <p:cNvSpPr/>
            <p:nvPr userDrawn="1"/>
          </p:nvSpPr>
          <p:spPr>
            <a:xfrm>
              <a:off x="3297627"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55853"/>
            </a:solidFill>
          </p:spPr>
          <p:txBody>
            <a:bodyPr wrap="square" lIns="0" tIns="0" rIns="0" bIns="0" rtlCol="0"/>
            <a:lstStyle/>
            <a:p>
              <a:endParaRPr/>
            </a:p>
          </p:txBody>
        </p:sp>
        <p:sp>
          <p:nvSpPr>
            <p:cNvPr id="183" name="object 176"/>
            <p:cNvSpPr/>
            <p:nvPr userDrawn="1"/>
          </p:nvSpPr>
          <p:spPr>
            <a:xfrm>
              <a:off x="331359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55853"/>
            </a:solidFill>
          </p:spPr>
          <p:txBody>
            <a:bodyPr wrap="square" lIns="0" tIns="0" rIns="0" bIns="0" rtlCol="0"/>
            <a:lstStyle/>
            <a:p>
              <a:endParaRPr/>
            </a:p>
          </p:txBody>
        </p:sp>
        <p:sp>
          <p:nvSpPr>
            <p:cNvPr id="184" name="object 177"/>
            <p:cNvSpPr/>
            <p:nvPr userDrawn="1"/>
          </p:nvSpPr>
          <p:spPr>
            <a:xfrm>
              <a:off x="3329573"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55652"/>
            </a:solidFill>
          </p:spPr>
          <p:txBody>
            <a:bodyPr wrap="square" lIns="0" tIns="0" rIns="0" bIns="0" rtlCol="0"/>
            <a:lstStyle/>
            <a:p>
              <a:endParaRPr/>
            </a:p>
          </p:txBody>
        </p:sp>
        <p:sp>
          <p:nvSpPr>
            <p:cNvPr id="185" name="object 178"/>
            <p:cNvSpPr/>
            <p:nvPr userDrawn="1"/>
          </p:nvSpPr>
          <p:spPr>
            <a:xfrm>
              <a:off x="334554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75651"/>
            </a:solidFill>
          </p:spPr>
          <p:txBody>
            <a:bodyPr wrap="square" lIns="0" tIns="0" rIns="0" bIns="0" rtlCol="0"/>
            <a:lstStyle/>
            <a:p>
              <a:endParaRPr/>
            </a:p>
          </p:txBody>
        </p:sp>
        <p:sp>
          <p:nvSpPr>
            <p:cNvPr id="186" name="object 179"/>
            <p:cNvSpPr/>
            <p:nvPr userDrawn="1"/>
          </p:nvSpPr>
          <p:spPr>
            <a:xfrm>
              <a:off x="3361520"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75651"/>
            </a:solidFill>
          </p:spPr>
          <p:txBody>
            <a:bodyPr wrap="square" lIns="0" tIns="0" rIns="0" bIns="0" rtlCol="0"/>
            <a:lstStyle/>
            <a:p>
              <a:endParaRPr/>
            </a:p>
          </p:txBody>
        </p:sp>
        <p:sp>
          <p:nvSpPr>
            <p:cNvPr id="187" name="object 180"/>
            <p:cNvSpPr/>
            <p:nvPr userDrawn="1"/>
          </p:nvSpPr>
          <p:spPr>
            <a:xfrm>
              <a:off x="3377499"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75650"/>
            </a:solidFill>
          </p:spPr>
          <p:txBody>
            <a:bodyPr wrap="square" lIns="0" tIns="0" rIns="0" bIns="0" rtlCol="0"/>
            <a:lstStyle/>
            <a:p>
              <a:endParaRPr/>
            </a:p>
          </p:txBody>
        </p:sp>
        <p:sp>
          <p:nvSpPr>
            <p:cNvPr id="188" name="object 181"/>
            <p:cNvSpPr/>
            <p:nvPr userDrawn="1"/>
          </p:nvSpPr>
          <p:spPr>
            <a:xfrm>
              <a:off x="3393467"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95750"/>
            </a:solidFill>
          </p:spPr>
          <p:txBody>
            <a:bodyPr wrap="square" lIns="0" tIns="0" rIns="0" bIns="0" rtlCol="0"/>
            <a:lstStyle/>
            <a:p>
              <a:endParaRPr/>
            </a:p>
          </p:txBody>
        </p:sp>
        <p:sp>
          <p:nvSpPr>
            <p:cNvPr id="189" name="object 182"/>
            <p:cNvSpPr/>
            <p:nvPr userDrawn="1"/>
          </p:nvSpPr>
          <p:spPr>
            <a:xfrm>
              <a:off x="340944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9544E"/>
            </a:solidFill>
          </p:spPr>
          <p:txBody>
            <a:bodyPr wrap="square" lIns="0" tIns="0" rIns="0" bIns="0" rtlCol="0"/>
            <a:lstStyle/>
            <a:p>
              <a:endParaRPr/>
            </a:p>
          </p:txBody>
        </p:sp>
        <p:sp>
          <p:nvSpPr>
            <p:cNvPr id="190" name="object 183"/>
            <p:cNvSpPr/>
            <p:nvPr userDrawn="1"/>
          </p:nvSpPr>
          <p:spPr>
            <a:xfrm>
              <a:off x="3425424"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9544E"/>
            </a:solidFill>
          </p:spPr>
          <p:txBody>
            <a:bodyPr wrap="square" lIns="0" tIns="0" rIns="0" bIns="0" rtlCol="0"/>
            <a:lstStyle/>
            <a:p>
              <a:endParaRPr/>
            </a:p>
          </p:txBody>
        </p:sp>
        <p:sp>
          <p:nvSpPr>
            <p:cNvPr id="191" name="object 184"/>
            <p:cNvSpPr/>
            <p:nvPr userDrawn="1"/>
          </p:nvSpPr>
          <p:spPr>
            <a:xfrm>
              <a:off x="344139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A544E"/>
            </a:solidFill>
          </p:spPr>
          <p:txBody>
            <a:bodyPr wrap="square" lIns="0" tIns="0" rIns="0" bIns="0" rtlCol="0"/>
            <a:lstStyle/>
            <a:p>
              <a:endParaRPr/>
            </a:p>
          </p:txBody>
        </p:sp>
        <p:sp>
          <p:nvSpPr>
            <p:cNvPr id="192" name="object 185"/>
            <p:cNvSpPr/>
            <p:nvPr userDrawn="1"/>
          </p:nvSpPr>
          <p:spPr>
            <a:xfrm>
              <a:off x="3457371"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A544D"/>
            </a:solidFill>
          </p:spPr>
          <p:txBody>
            <a:bodyPr wrap="square" lIns="0" tIns="0" rIns="0" bIns="0" rtlCol="0"/>
            <a:lstStyle/>
            <a:p>
              <a:endParaRPr/>
            </a:p>
          </p:txBody>
        </p:sp>
        <p:sp>
          <p:nvSpPr>
            <p:cNvPr id="193" name="object 186"/>
            <p:cNvSpPr/>
            <p:nvPr userDrawn="1"/>
          </p:nvSpPr>
          <p:spPr>
            <a:xfrm>
              <a:off x="3473339"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A524C"/>
            </a:solidFill>
          </p:spPr>
          <p:txBody>
            <a:bodyPr wrap="square" lIns="0" tIns="0" rIns="0" bIns="0" rtlCol="0"/>
            <a:lstStyle/>
            <a:p>
              <a:endParaRPr/>
            </a:p>
          </p:txBody>
        </p:sp>
        <p:sp>
          <p:nvSpPr>
            <p:cNvPr id="194" name="object 187"/>
            <p:cNvSpPr/>
            <p:nvPr userDrawn="1"/>
          </p:nvSpPr>
          <p:spPr>
            <a:xfrm>
              <a:off x="348931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C524B"/>
            </a:solidFill>
          </p:spPr>
          <p:txBody>
            <a:bodyPr wrap="square" lIns="0" tIns="0" rIns="0" bIns="0" rtlCol="0"/>
            <a:lstStyle/>
            <a:p>
              <a:endParaRPr/>
            </a:p>
          </p:txBody>
        </p:sp>
        <p:sp>
          <p:nvSpPr>
            <p:cNvPr id="195" name="object 188"/>
            <p:cNvSpPr/>
            <p:nvPr userDrawn="1"/>
          </p:nvSpPr>
          <p:spPr>
            <a:xfrm>
              <a:off x="3505296"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C524B"/>
            </a:solidFill>
          </p:spPr>
          <p:txBody>
            <a:bodyPr wrap="square" lIns="0" tIns="0" rIns="0" bIns="0" rtlCol="0"/>
            <a:lstStyle/>
            <a:p>
              <a:endParaRPr/>
            </a:p>
          </p:txBody>
        </p:sp>
        <p:sp>
          <p:nvSpPr>
            <p:cNvPr id="196" name="object 189"/>
            <p:cNvSpPr/>
            <p:nvPr userDrawn="1"/>
          </p:nvSpPr>
          <p:spPr>
            <a:xfrm>
              <a:off x="352126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E524B"/>
            </a:solidFill>
          </p:spPr>
          <p:txBody>
            <a:bodyPr wrap="square" lIns="0" tIns="0" rIns="0" bIns="0" rtlCol="0"/>
            <a:lstStyle/>
            <a:p>
              <a:endParaRPr/>
            </a:p>
          </p:txBody>
        </p:sp>
        <p:sp>
          <p:nvSpPr>
            <p:cNvPr id="197" name="object 190"/>
            <p:cNvSpPr/>
            <p:nvPr userDrawn="1"/>
          </p:nvSpPr>
          <p:spPr>
            <a:xfrm>
              <a:off x="3537243"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DE5249"/>
            </a:solidFill>
          </p:spPr>
          <p:txBody>
            <a:bodyPr wrap="square" lIns="0" tIns="0" rIns="0" bIns="0" rtlCol="0"/>
            <a:lstStyle/>
            <a:p>
              <a:endParaRPr/>
            </a:p>
          </p:txBody>
        </p:sp>
        <p:sp>
          <p:nvSpPr>
            <p:cNvPr id="198" name="object 191"/>
            <p:cNvSpPr/>
            <p:nvPr userDrawn="1"/>
          </p:nvSpPr>
          <p:spPr>
            <a:xfrm>
              <a:off x="3553221"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DE5049"/>
            </a:solidFill>
          </p:spPr>
          <p:txBody>
            <a:bodyPr wrap="square" lIns="0" tIns="0" rIns="0" bIns="0" rtlCol="0"/>
            <a:lstStyle/>
            <a:p>
              <a:endParaRPr/>
            </a:p>
          </p:txBody>
        </p:sp>
        <p:sp>
          <p:nvSpPr>
            <p:cNvPr id="199" name="object 192"/>
            <p:cNvSpPr/>
            <p:nvPr userDrawn="1"/>
          </p:nvSpPr>
          <p:spPr>
            <a:xfrm>
              <a:off x="3569189"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05048"/>
            </a:solidFill>
          </p:spPr>
          <p:txBody>
            <a:bodyPr wrap="square" lIns="0" tIns="0" rIns="0" bIns="0" rtlCol="0"/>
            <a:lstStyle/>
            <a:p>
              <a:endParaRPr/>
            </a:p>
          </p:txBody>
        </p:sp>
        <p:sp>
          <p:nvSpPr>
            <p:cNvPr id="200" name="object 193"/>
            <p:cNvSpPr/>
            <p:nvPr userDrawn="1"/>
          </p:nvSpPr>
          <p:spPr>
            <a:xfrm>
              <a:off x="3585168"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E05048"/>
            </a:solidFill>
          </p:spPr>
          <p:txBody>
            <a:bodyPr wrap="square" lIns="0" tIns="0" rIns="0" bIns="0" rtlCol="0"/>
            <a:lstStyle/>
            <a:p>
              <a:endParaRPr/>
            </a:p>
          </p:txBody>
        </p:sp>
        <p:sp>
          <p:nvSpPr>
            <p:cNvPr id="201" name="object 194"/>
            <p:cNvSpPr/>
            <p:nvPr userDrawn="1"/>
          </p:nvSpPr>
          <p:spPr>
            <a:xfrm>
              <a:off x="3601136"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05048"/>
            </a:solidFill>
          </p:spPr>
          <p:txBody>
            <a:bodyPr wrap="square" lIns="0" tIns="0" rIns="0" bIns="0" rtlCol="0"/>
            <a:lstStyle/>
            <a:p>
              <a:endParaRPr/>
            </a:p>
          </p:txBody>
        </p:sp>
        <p:sp>
          <p:nvSpPr>
            <p:cNvPr id="202" name="object 195"/>
            <p:cNvSpPr/>
            <p:nvPr userDrawn="1"/>
          </p:nvSpPr>
          <p:spPr>
            <a:xfrm>
              <a:off x="3617114"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15046"/>
            </a:solidFill>
          </p:spPr>
          <p:txBody>
            <a:bodyPr wrap="square" lIns="0" tIns="0" rIns="0" bIns="0" rtlCol="0"/>
            <a:lstStyle/>
            <a:p>
              <a:endParaRPr/>
            </a:p>
          </p:txBody>
        </p:sp>
        <p:sp>
          <p:nvSpPr>
            <p:cNvPr id="203" name="object 196"/>
            <p:cNvSpPr/>
            <p:nvPr userDrawn="1"/>
          </p:nvSpPr>
          <p:spPr>
            <a:xfrm>
              <a:off x="3633093"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E14E46"/>
            </a:solidFill>
          </p:spPr>
          <p:txBody>
            <a:bodyPr wrap="square" lIns="0" tIns="0" rIns="0" bIns="0" rtlCol="0"/>
            <a:lstStyle/>
            <a:p>
              <a:endParaRPr/>
            </a:p>
          </p:txBody>
        </p:sp>
        <p:sp>
          <p:nvSpPr>
            <p:cNvPr id="204" name="object 197"/>
            <p:cNvSpPr/>
            <p:nvPr userDrawn="1"/>
          </p:nvSpPr>
          <p:spPr>
            <a:xfrm>
              <a:off x="3649061"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14E44"/>
            </a:solidFill>
          </p:spPr>
          <p:txBody>
            <a:bodyPr wrap="square" lIns="0" tIns="0" rIns="0" bIns="0" rtlCol="0"/>
            <a:lstStyle/>
            <a:p>
              <a:endParaRPr/>
            </a:p>
          </p:txBody>
        </p:sp>
        <p:sp>
          <p:nvSpPr>
            <p:cNvPr id="205" name="object 198"/>
            <p:cNvSpPr/>
            <p:nvPr userDrawn="1"/>
          </p:nvSpPr>
          <p:spPr>
            <a:xfrm>
              <a:off x="3665040"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E34E44"/>
            </a:solidFill>
          </p:spPr>
          <p:txBody>
            <a:bodyPr wrap="square" lIns="0" tIns="0" rIns="0" bIns="0" rtlCol="0"/>
            <a:lstStyle/>
            <a:p>
              <a:endParaRPr/>
            </a:p>
          </p:txBody>
        </p:sp>
        <p:sp>
          <p:nvSpPr>
            <p:cNvPr id="206" name="object 199"/>
            <p:cNvSpPr/>
            <p:nvPr userDrawn="1"/>
          </p:nvSpPr>
          <p:spPr>
            <a:xfrm>
              <a:off x="368100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34E44"/>
            </a:solidFill>
          </p:spPr>
          <p:txBody>
            <a:bodyPr wrap="square" lIns="0" tIns="0" rIns="0" bIns="0" rtlCol="0"/>
            <a:lstStyle/>
            <a:p>
              <a:endParaRPr/>
            </a:p>
          </p:txBody>
        </p:sp>
        <p:sp>
          <p:nvSpPr>
            <p:cNvPr id="207" name="object 200"/>
            <p:cNvSpPr/>
            <p:nvPr userDrawn="1"/>
          </p:nvSpPr>
          <p:spPr>
            <a:xfrm>
              <a:off x="3696986"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34B42"/>
            </a:solidFill>
          </p:spPr>
          <p:txBody>
            <a:bodyPr wrap="square" lIns="0" tIns="0" rIns="0" bIns="0" rtlCol="0"/>
            <a:lstStyle/>
            <a:p>
              <a:endParaRPr/>
            </a:p>
          </p:txBody>
        </p:sp>
        <p:sp>
          <p:nvSpPr>
            <p:cNvPr id="208" name="object 201"/>
            <p:cNvSpPr/>
            <p:nvPr userDrawn="1"/>
          </p:nvSpPr>
          <p:spPr>
            <a:xfrm>
              <a:off x="3712965"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E54B42"/>
            </a:solidFill>
          </p:spPr>
          <p:txBody>
            <a:bodyPr wrap="square" lIns="0" tIns="0" rIns="0" bIns="0" rtlCol="0"/>
            <a:lstStyle/>
            <a:p>
              <a:endParaRPr/>
            </a:p>
          </p:txBody>
        </p:sp>
        <p:sp>
          <p:nvSpPr>
            <p:cNvPr id="209" name="object 202"/>
            <p:cNvSpPr/>
            <p:nvPr userDrawn="1"/>
          </p:nvSpPr>
          <p:spPr>
            <a:xfrm>
              <a:off x="3728933"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54B41"/>
            </a:solidFill>
          </p:spPr>
          <p:txBody>
            <a:bodyPr wrap="square" lIns="0" tIns="0" rIns="0" bIns="0" rtlCol="0"/>
            <a:lstStyle/>
            <a:p>
              <a:endParaRPr/>
            </a:p>
          </p:txBody>
        </p:sp>
        <p:sp>
          <p:nvSpPr>
            <p:cNvPr id="210" name="object 203"/>
            <p:cNvSpPr/>
            <p:nvPr userDrawn="1"/>
          </p:nvSpPr>
          <p:spPr>
            <a:xfrm>
              <a:off x="374491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54B41"/>
            </a:solidFill>
          </p:spPr>
          <p:txBody>
            <a:bodyPr wrap="square" lIns="0" tIns="0" rIns="0" bIns="0" rtlCol="0"/>
            <a:lstStyle/>
            <a:p>
              <a:endParaRPr/>
            </a:p>
          </p:txBody>
        </p:sp>
        <p:sp>
          <p:nvSpPr>
            <p:cNvPr id="211" name="object 204"/>
            <p:cNvSpPr/>
            <p:nvPr userDrawn="1"/>
          </p:nvSpPr>
          <p:spPr>
            <a:xfrm>
              <a:off x="3760890"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E64B41"/>
            </a:solidFill>
          </p:spPr>
          <p:txBody>
            <a:bodyPr wrap="square" lIns="0" tIns="0" rIns="0" bIns="0" rtlCol="0"/>
            <a:lstStyle/>
            <a:p>
              <a:endParaRPr/>
            </a:p>
          </p:txBody>
        </p:sp>
        <p:sp>
          <p:nvSpPr>
            <p:cNvPr id="212" name="object 205"/>
            <p:cNvSpPr/>
            <p:nvPr userDrawn="1"/>
          </p:nvSpPr>
          <p:spPr>
            <a:xfrm>
              <a:off x="3776858"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6493F"/>
            </a:solidFill>
          </p:spPr>
          <p:txBody>
            <a:bodyPr wrap="square" lIns="0" tIns="0" rIns="0" bIns="0" rtlCol="0"/>
            <a:lstStyle/>
            <a:p>
              <a:endParaRPr/>
            </a:p>
          </p:txBody>
        </p:sp>
        <p:sp>
          <p:nvSpPr>
            <p:cNvPr id="213" name="object 206"/>
            <p:cNvSpPr/>
            <p:nvPr userDrawn="1"/>
          </p:nvSpPr>
          <p:spPr>
            <a:xfrm>
              <a:off x="3792837"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E6493F"/>
            </a:solidFill>
          </p:spPr>
          <p:txBody>
            <a:bodyPr wrap="square" lIns="0" tIns="0" rIns="0" bIns="0" rtlCol="0"/>
            <a:lstStyle/>
            <a:p>
              <a:endParaRPr/>
            </a:p>
          </p:txBody>
        </p:sp>
        <p:sp>
          <p:nvSpPr>
            <p:cNvPr id="214" name="object 207"/>
            <p:cNvSpPr/>
            <p:nvPr userDrawn="1"/>
          </p:nvSpPr>
          <p:spPr>
            <a:xfrm>
              <a:off x="380880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8493F"/>
            </a:solidFill>
          </p:spPr>
          <p:txBody>
            <a:bodyPr wrap="square" lIns="0" tIns="0" rIns="0" bIns="0" rtlCol="0"/>
            <a:lstStyle/>
            <a:p>
              <a:endParaRPr/>
            </a:p>
          </p:txBody>
        </p:sp>
        <p:sp>
          <p:nvSpPr>
            <p:cNvPr id="215" name="object 208"/>
            <p:cNvSpPr/>
            <p:nvPr userDrawn="1"/>
          </p:nvSpPr>
          <p:spPr>
            <a:xfrm>
              <a:off x="3824783"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8493D"/>
            </a:solidFill>
          </p:spPr>
          <p:txBody>
            <a:bodyPr wrap="square" lIns="0" tIns="0" rIns="0" bIns="0" rtlCol="0"/>
            <a:lstStyle/>
            <a:p>
              <a:endParaRPr/>
            </a:p>
          </p:txBody>
        </p:sp>
        <p:sp>
          <p:nvSpPr>
            <p:cNvPr id="216" name="object 209"/>
            <p:cNvSpPr/>
            <p:nvPr userDrawn="1"/>
          </p:nvSpPr>
          <p:spPr>
            <a:xfrm>
              <a:off x="3840762"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EA493D"/>
            </a:solidFill>
          </p:spPr>
          <p:txBody>
            <a:bodyPr wrap="square" lIns="0" tIns="0" rIns="0" bIns="0" rtlCol="0"/>
            <a:lstStyle/>
            <a:p>
              <a:endParaRPr/>
            </a:p>
          </p:txBody>
        </p:sp>
        <p:sp>
          <p:nvSpPr>
            <p:cNvPr id="217" name="object 210"/>
            <p:cNvSpPr/>
            <p:nvPr userDrawn="1"/>
          </p:nvSpPr>
          <p:spPr>
            <a:xfrm>
              <a:off x="3856730"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A463B"/>
            </a:solidFill>
          </p:spPr>
          <p:txBody>
            <a:bodyPr wrap="square" lIns="0" tIns="0" rIns="0" bIns="0" rtlCol="0"/>
            <a:lstStyle/>
            <a:p>
              <a:endParaRPr/>
            </a:p>
          </p:txBody>
        </p:sp>
        <p:sp>
          <p:nvSpPr>
            <p:cNvPr id="218" name="object 211"/>
            <p:cNvSpPr/>
            <p:nvPr userDrawn="1"/>
          </p:nvSpPr>
          <p:spPr>
            <a:xfrm>
              <a:off x="3872709"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A463B"/>
            </a:solidFill>
          </p:spPr>
          <p:txBody>
            <a:bodyPr wrap="square" lIns="0" tIns="0" rIns="0" bIns="0" rtlCol="0"/>
            <a:lstStyle/>
            <a:p>
              <a:endParaRPr/>
            </a:p>
          </p:txBody>
        </p:sp>
        <p:sp>
          <p:nvSpPr>
            <p:cNvPr id="219" name="object 212"/>
            <p:cNvSpPr/>
            <p:nvPr userDrawn="1"/>
          </p:nvSpPr>
          <p:spPr>
            <a:xfrm>
              <a:off x="3888687"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EC463B"/>
            </a:solidFill>
          </p:spPr>
          <p:txBody>
            <a:bodyPr wrap="square" lIns="0" tIns="0" rIns="0" bIns="0" rtlCol="0"/>
            <a:lstStyle/>
            <a:p>
              <a:endParaRPr/>
            </a:p>
          </p:txBody>
        </p:sp>
        <p:sp>
          <p:nvSpPr>
            <p:cNvPr id="220" name="object 213"/>
            <p:cNvSpPr/>
            <p:nvPr userDrawn="1"/>
          </p:nvSpPr>
          <p:spPr>
            <a:xfrm>
              <a:off x="3904655"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C463A"/>
            </a:solidFill>
          </p:spPr>
          <p:txBody>
            <a:bodyPr wrap="square" lIns="0" tIns="0" rIns="0" bIns="0" rtlCol="0"/>
            <a:lstStyle/>
            <a:p>
              <a:endParaRPr/>
            </a:p>
          </p:txBody>
        </p:sp>
        <p:sp>
          <p:nvSpPr>
            <p:cNvPr id="221" name="object 214"/>
            <p:cNvSpPr/>
            <p:nvPr userDrawn="1"/>
          </p:nvSpPr>
          <p:spPr>
            <a:xfrm>
              <a:off x="3920634" y="6046936"/>
              <a:ext cx="16510" cy="251460"/>
            </a:xfrm>
            <a:custGeom>
              <a:avLst/>
              <a:gdLst/>
              <a:ahLst/>
              <a:cxnLst/>
              <a:rect l="l" t="t" r="r" b="b"/>
              <a:pathLst>
                <a:path w="16510" h="251460">
                  <a:moveTo>
                    <a:pt x="0" y="251301"/>
                  </a:moveTo>
                  <a:lnTo>
                    <a:pt x="15968" y="251301"/>
                  </a:lnTo>
                  <a:lnTo>
                    <a:pt x="15968" y="0"/>
                  </a:lnTo>
                  <a:lnTo>
                    <a:pt x="0" y="0"/>
                  </a:lnTo>
                  <a:lnTo>
                    <a:pt x="0" y="251301"/>
                  </a:lnTo>
                  <a:close/>
                </a:path>
              </a:pathLst>
            </a:custGeom>
            <a:solidFill>
              <a:srgbClr val="EC4339"/>
            </a:solidFill>
          </p:spPr>
          <p:txBody>
            <a:bodyPr wrap="square" lIns="0" tIns="0" rIns="0" bIns="0" rtlCol="0"/>
            <a:lstStyle/>
            <a:p>
              <a:endParaRPr/>
            </a:p>
          </p:txBody>
        </p:sp>
        <p:sp>
          <p:nvSpPr>
            <p:cNvPr id="222" name="object 215"/>
            <p:cNvSpPr/>
            <p:nvPr userDrawn="1"/>
          </p:nvSpPr>
          <p:spPr>
            <a:xfrm>
              <a:off x="3936602" y="6046936"/>
              <a:ext cx="16510" cy="251460"/>
            </a:xfrm>
            <a:custGeom>
              <a:avLst/>
              <a:gdLst/>
              <a:ahLst/>
              <a:cxnLst/>
              <a:rect l="l" t="t" r="r" b="b"/>
              <a:pathLst>
                <a:path w="16510" h="251460">
                  <a:moveTo>
                    <a:pt x="0" y="251301"/>
                  </a:moveTo>
                  <a:lnTo>
                    <a:pt x="15978" y="251301"/>
                  </a:lnTo>
                  <a:lnTo>
                    <a:pt x="15978" y="0"/>
                  </a:lnTo>
                  <a:lnTo>
                    <a:pt x="0" y="0"/>
                  </a:lnTo>
                  <a:lnTo>
                    <a:pt x="0" y="251301"/>
                  </a:lnTo>
                  <a:close/>
                </a:path>
              </a:pathLst>
            </a:custGeom>
            <a:solidFill>
              <a:srgbClr val="EF4338"/>
            </a:solidFill>
          </p:spPr>
          <p:txBody>
            <a:bodyPr wrap="square" lIns="0" tIns="0" rIns="0" bIns="0" rtlCol="0"/>
            <a:lstStyle/>
            <a:p>
              <a:endParaRPr/>
            </a:p>
          </p:txBody>
        </p:sp>
        <p:sp>
          <p:nvSpPr>
            <p:cNvPr id="223" name="object 216"/>
            <p:cNvSpPr/>
            <p:nvPr userDrawn="1"/>
          </p:nvSpPr>
          <p:spPr>
            <a:xfrm>
              <a:off x="3952581" y="6046936"/>
              <a:ext cx="896619" cy="251460"/>
            </a:xfrm>
            <a:custGeom>
              <a:avLst/>
              <a:gdLst/>
              <a:ahLst/>
              <a:cxnLst/>
              <a:rect l="l" t="t" r="r" b="b"/>
              <a:pathLst>
                <a:path w="896620" h="251460">
                  <a:moveTo>
                    <a:pt x="896339" y="0"/>
                  </a:moveTo>
                  <a:lnTo>
                    <a:pt x="0" y="0"/>
                  </a:lnTo>
                  <a:lnTo>
                    <a:pt x="0" y="251301"/>
                  </a:lnTo>
                  <a:lnTo>
                    <a:pt x="896339" y="251301"/>
                  </a:lnTo>
                  <a:lnTo>
                    <a:pt x="896339" y="0"/>
                  </a:lnTo>
                  <a:close/>
                </a:path>
              </a:pathLst>
            </a:custGeom>
            <a:solidFill>
              <a:srgbClr val="EF4338"/>
            </a:solidFill>
          </p:spPr>
          <p:txBody>
            <a:bodyPr wrap="square" lIns="0" tIns="0" rIns="0" bIns="0" rtlCol="0"/>
            <a:lstStyle/>
            <a:p>
              <a:endParaRPr/>
            </a:p>
          </p:txBody>
        </p:sp>
      </p:grpSp>
      <p:sp>
        <p:nvSpPr>
          <p:cNvPr id="284" name="Título 283"/>
          <p:cNvSpPr>
            <a:spLocks noGrp="1"/>
          </p:cNvSpPr>
          <p:nvPr>
            <p:ph type="title" hasCustomPrompt="1"/>
          </p:nvPr>
        </p:nvSpPr>
        <p:spPr>
          <a:xfrm>
            <a:off x="3076215" y="5045075"/>
            <a:ext cx="7564439" cy="907941"/>
          </a:xfrm>
        </p:spPr>
        <p:txBody>
          <a:bodyPr/>
          <a:lstStyle>
            <a:lvl1pPr>
              <a:defRPr sz="5900" baseline="0">
                <a:latin typeface="+mj-lt"/>
              </a:defRPr>
            </a:lvl1pPr>
          </a:lstStyle>
          <a:p>
            <a:r>
              <a:rPr lang="es-ES" dirty="0"/>
              <a:t>AGREGAR TÍTULO</a:t>
            </a:r>
          </a:p>
        </p:txBody>
      </p:sp>
      <p:pic>
        <p:nvPicPr>
          <p:cNvPr id="285" name="Imagen 2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5571" y="10307929"/>
            <a:ext cx="2670981" cy="683771"/>
          </a:xfrm>
          <a:prstGeom prst="rect">
            <a:avLst/>
          </a:prstGeom>
        </p:spPr>
      </p:pic>
      <p:pic>
        <p:nvPicPr>
          <p:cNvPr id="286" name="Imagen 28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495008" y="10307929"/>
            <a:ext cx="2609091" cy="683771"/>
          </a:xfrm>
          <a:prstGeom prst="rect">
            <a:avLst/>
          </a:prstGeom>
        </p:spPr>
      </p:pic>
    </p:spTree>
    <p:extLst>
      <p:ext uri="{BB962C8B-B14F-4D97-AF65-F5344CB8AC3E}">
        <p14:creationId xmlns:p14="http://schemas.microsoft.com/office/powerpoint/2010/main" val="305104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a:lvl1pPr>
          </a:lstStyle>
          <a:p>
            <a:endParaRPr dirty="0"/>
          </a:p>
        </p:txBody>
      </p:sp>
      <p:grpSp>
        <p:nvGrpSpPr>
          <p:cNvPr id="7" name="Grupo 6"/>
          <p:cNvGrpSpPr/>
          <p:nvPr userDrawn="1"/>
        </p:nvGrpSpPr>
        <p:grpSpPr>
          <a:xfrm>
            <a:off x="376951" y="5701396"/>
            <a:ext cx="666750" cy="4173362"/>
            <a:chOff x="376951" y="5701396"/>
            <a:chExt cx="666750" cy="4173362"/>
          </a:xfrm>
        </p:grpSpPr>
        <p:sp>
          <p:nvSpPr>
            <p:cNvPr id="16" name="bk object 16"/>
            <p:cNvSpPr/>
            <p:nvPr/>
          </p:nvSpPr>
          <p:spPr>
            <a:xfrm>
              <a:off x="376951" y="570139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181C3"/>
            </a:solidFill>
          </p:spPr>
          <p:txBody>
            <a:bodyPr wrap="square" lIns="0" tIns="0" rIns="0" bIns="0" rtlCol="0"/>
            <a:lstStyle/>
            <a:p>
              <a:endParaRPr/>
            </a:p>
          </p:txBody>
        </p:sp>
        <p:sp>
          <p:nvSpPr>
            <p:cNvPr id="17" name="bk object 17"/>
            <p:cNvSpPr/>
            <p:nvPr/>
          </p:nvSpPr>
          <p:spPr>
            <a:xfrm>
              <a:off x="376951" y="57168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181C3"/>
            </a:solidFill>
          </p:spPr>
          <p:txBody>
            <a:bodyPr wrap="square" lIns="0" tIns="0" rIns="0" bIns="0" rtlCol="0"/>
            <a:lstStyle/>
            <a:p>
              <a:endParaRPr/>
            </a:p>
          </p:txBody>
        </p:sp>
        <p:sp>
          <p:nvSpPr>
            <p:cNvPr id="18" name="bk object 18"/>
            <p:cNvSpPr/>
            <p:nvPr/>
          </p:nvSpPr>
          <p:spPr>
            <a:xfrm>
              <a:off x="376951" y="57322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682C1"/>
            </a:solidFill>
          </p:spPr>
          <p:txBody>
            <a:bodyPr wrap="square" lIns="0" tIns="0" rIns="0" bIns="0" rtlCol="0"/>
            <a:lstStyle/>
            <a:p>
              <a:endParaRPr/>
            </a:p>
          </p:txBody>
        </p:sp>
        <p:sp>
          <p:nvSpPr>
            <p:cNvPr id="19" name="bk object 19"/>
            <p:cNvSpPr/>
            <p:nvPr/>
          </p:nvSpPr>
          <p:spPr>
            <a:xfrm>
              <a:off x="376951" y="574774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780C0"/>
            </a:solidFill>
          </p:spPr>
          <p:txBody>
            <a:bodyPr wrap="square" lIns="0" tIns="0" rIns="0" bIns="0" rtlCol="0"/>
            <a:lstStyle/>
            <a:p>
              <a:endParaRPr/>
            </a:p>
          </p:txBody>
        </p:sp>
        <p:sp>
          <p:nvSpPr>
            <p:cNvPr id="20" name="bk object 20"/>
            <p:cNvSpPr/>
            <p:nvPr/>
          </p:nvSpPr>
          <p:spPr>
            <a:xfrm>
              <a:off x="376951" y="57631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880BE"/>
            </a:solidFill>
          </p:spPr>
          <p:txBody>
            <a:bodyPr wrap="square" lIns="0" tIns="0" rIns="0" bIns="0" rtlCol="0"/>
            <a:lstStyle/>
            <a:p>
              <a:endParaRPr/>
            </a:p>
          </p:txBody>
        </p:sp>
        <p:sp>
          <p:nvSpPr>
            <p:cNvPr id="21" name="bk object 21"/>
            <p:cNvSpPr/>
            <p:nvPr/>
          </p:nvSpPr>
          <p:spPr>
            <a:xfrm>
              <a:off x="376951" y="57786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B81BE"/>
            </a:solidFill>
          </p:spPr>
          <p:txBody>
            <a:bodyPr wrap="square" lIns="0" tIns="0" rIns="0" bIns="0" rtlCol="0"/>
            <a:lstStyle/>
            <a:p>
              <a:endParaRPr/>
            </a:p>
          </p:txBody>
        </p:sp>
        <p:sp>
          <p:nvSpPr>
            <p:cNvPr id="22" name="bk object 22"/>
            <p:cNvSpPr/>
            <p:nvPr/>
          </p:nvSpPr>
          <p:spPr>
            <a:xfrm>
              <a:off x="376951" y="57940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B81BE"/>
            </a:solidFill>
          </p:spPr>
          <p:txBody>
            <a:bodyPr wrap="square" lIns="0" tIns="0" rIns="0" bIns="0" rtlCol="0"/>
            <a:lstStyle/>
            <a:p>
              <a:endParaRPr/>
            </a:p>
          </p:txBody>
        </p:sp>
        <p:sp>
          <p:nvSpPr>
            <p:cNvPr id="23" name="bk object 23"/>
            <p:cNvSpPr/>
            <p:nvPr/>
          </p:nvSpPr>
          <p:spPr>
            <a:xfrm>
              <a:off x="376951" y="58095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D7FBC"/>
            </a:solidFill>
          </p:spPr>
          <p:txBody>
            <a:bodyPr wrap="square" lIns="0" tIns="0" rIns="0" bIns="0" rtlCol="0"/>
            <a:lstStyle/>
            <a:p>
              <a:endParaRPr/>
            </a:p>
          </p:txBody>
        </p:sp>
        <p:sp>
          <p:nvSpPr>
            <p:cNvPr id="24" name="bk object 24"/>
            <p:cNvSpPr/>
            <p:nvPr/>
          </p:nvSpPr>
          <p:spPr>
            <a:xfrm>
              <a:off x="376951" y="58249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080BC"/>
            </a:solidFill>
          </p:spPr>
          <p:txBody>
            <a:bodyPr wrap="square" lIns="0" tIns="0" rIns="0" bIns="0" rtlCol="0"/>
            <a:lstStyle/>
            <a:p>
              <a:endParaRPr/>
            </a:p>
          </p:txBody>
        </p:sp>
        <p:sp>
          <p:nvSpPr>
            <p:cNvPr id="25" name="bk object 25"/>
            <p:cNvSpPr/>
            <p:nvPr/>
          </p:nvSpPr>
          <p:spPr>
            <a:xfrm>
              <a:off x="376951" y="58404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080BA"/>
            </a:solidFill>
          </p:spPr>
          <p:txBody>
            <a:bodyPr wrap="square" lIns="0" tIns="0" rIns="0" bIns="0" rtlCol="0"/>
            <a:lstStyle/>
            <a:p>
              <a:endParaRPr/>
            </a:p>
          </p:txBody>
        </p:sp>
        <p:sp>
          <p:nvSpPr>
            <p:cNvPr id="26" name="bk object 26"/>
            <p:cNvSpPr/>
            <p:nvPr/>
          </p:nvSpPr>
          <p:spPr>
            <a:xfrm>
              <a:off x="376951" y="58558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380BA"/>
            </a:solidFill>
          </p:spPr>
          <p:txBody>
            <a:bodyPr wrap="square" lIns="0" tIns="0" rIns="0" bIns="0" rtlCol="0"/>
            <a:lstStyle/>
            <a:p>
              <a:endParaRPr/>
            </a:p>
          </p:txBody>
        </p:sp>
        <p:sp>
          <p:nvSpPr>
            <p:cNvPr id="27" name="bk object 27"/>
            <p:cNvSpPr/>
            <p:nvPr/>
          </p:nvSpPr>
          <p:spPr>
            <a:xfrm>
              <a:off x="376951" y="58713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380BA"/>
            </a:solidFill>
          </p:spPr>
          <p:txBody>
            <a:bodyPr wrap="square" lIns="0" tIns="0" rIns="0" bIns="0" rtlCol="0"/>
            <a:lstStyle/>
            <a:p>
              <a:endParaRPr/>
            </a:p>
          </p:txBody>
        </p:sp>
        <p:sp>
          <p:nvSpPr>
            <p:cNvPr id="28" name="bk object 28"/>
            <p:cNvSpPr/>
            <p:nvPr/>
          </p:nvSpPr>
          <p:spPr>
            <a:xfrm>
              <a:off x="376951" y="58867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57FB8"/>
            </a:solidFill>
          </p:spPr>
          <p:txBody>
            <a:bodyPr wrap="square" lIns="0" tIns="0" rIns="0" bIns="0" rtlCol="0"/>
            <a:lstStyle/>
            <a:p>
              <a:endParaRPr/>
            </a:p>
          </p:txBody>
        </p:sp>
        <p:sp>
          <p:nvSpPr>
            <p:cNvPr id="29" name="bk object 29"/>
            <p:cNvSpPr/>
            <p:nvPr/>
          </p:nvSpPr>
          <p:spPr>
            <a:xfrm>
              <a:off x="376951" y="59022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8"/>
            </a:solidFill>
          </p:spPr>
          <p:txBody>
            <a:bodyPr wrap="square" lIns="0" tIns="0" rIns="0" bIns="0" rtlCol="0"/>
            <a:lstStyle/>
            <a:p>
              <a:endParaRPr/>
            </a:p>
          </p:txBody>
        </p:sp>
        <p:sp>
          <p:nvSpPr>
            <p:cNvPr id="30" name="bk object 30"/>
            <p:cNvSpPr/>
            <p:nvPr/>
          </p:nvSpPr>
          <p:spPr>
            <a:xfrm>
              <a:off x="376951" y="59176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87FB8"/>
            </a:solidFill>
          </p:spPr>
          <p:txBody>
            <a:bodyPr wrap="square" lIns="0" tIns="0" rIns="0" bIns="0" rtlCol="0"/>
            <a:lstStyle/>
            <a:p>
              <a:endParaRPr/>
            </a:p>
          </p:txBody>
        </p:sp>
        <p:sp>
          <p:nvSpPr>
            <p:cNvPr id="31" name="bk object 31"/>
            <p:cNvSpPr/>
            <p:nvPr/>
          </p:nvSpPr>
          <p:spPr>
            <a:xfrm>
              <a:off x="376951" y="59331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7"/>
            </a:solidFill>
          </p:spPr>
          <p:txBody>
            <a:bodyPr wrap="square" lIns="0" tIns="0" rIns="0" bIns="0" rtlCol="0"/>
            <a:lstStyle/>
            <a:p>
              <a:endParaRPr/>
            </a:p>
          </p:txBody>
        </p:sp>
        <p:sp>
          <p:nvSpPr>
            <p:cNvPr id="32" name="bk object 32"/>
            <p:cNvSpPr/>
            <p:nvPr/>
          </p:nvSpPr>
          <p:spPr>
            <a:xfrm>
              <a:off x="376951" y="59485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B80B7"/>
            </a:solidFill>
          </p:spPr>
          <p:txBody>
            <a:bodyPr wrap="square" lIns="0" tIns="0" rIns="0" bIns="0" rtlCol="0"/>
            <a:lstStyle/>
            <a:p>
              <a:endParaRPr/>
            </a:p>
          </p:txBody>
        </p:sp>
        <p:sp>
          <p:nvSpPr>
            <p:cNvPr id="33" name="bk object 33"/>
            <p:cNvSpPr/>
            <p:nvPr/>
          </p:nvSpPr>
          <p:spPr>
            <a:xfrm>
              <a:off x="376951" y="59640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C7EB5"/>
            </a:solidFill>
          </p:spPr>
          <p:txBody>
            <a:bodyPr wrap="square" lIns="0" tIns="0" rIns="0" bIns="0" rtlCol="0"/>
            <a:lstStyle/>
            <a:p>
              <a:endParaRPr/>
            </a:p>
          </p:txBody>
        </p:sp>
        <p:sp>
          <p:nvSpPr>
            <p:cNvPr id="34" name="bk object 34"/>
            <p:cNvSpPr/>
            <p:nvPr/>
          </p:nvSpPr>
          <p:spPr>
            <a:xfrm>
              <a:off x="376951" y="59794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C7EB5"/>
            </a:solidFill>
          </p:spPr>
          <p:txBody>
            <a:bodyPr wrap="square" lIns="0" tIns="0" rIns="0" bIns="0" rtlCol="0"/>
            <a:lstStyle/>
            <a:p>
              <a:endParaRPr/>
            </a:p>
          </p:txBody>
        </p:sp>
        <p:sp>
          <p:nvSpPr>
            <p:cNvPr id="35" name="bk object 35"/>
            <p:cNvSpPr/>
            <p:nvPr/>
          </p:nvSpPr>
          <p:spPr>
            <a:xfrm>
              <a:off x="376951" y="59949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E7FB5"/>
            </a:solidFill>
          </p:spPr>
          <p:txBody>
            <a:bodyPr wrap="square" lIns="0" tIns="0" rIns="0" bIns="0" rtlCol="0"/>
            <a:lstStyle/>
            <a:p>
              <a:endParaRPr/>
            </a:p>
          </p:txBody>
        </p:sp>
        <p:sp>
          <p:nvSpPr>
            <p:cNvPr id="36" name="bk object 36"/>
            <p:cNvSpPr/>
            <p:nvPr/>
          </p:nvSpPr>
          <p:spPr>
            <a:xfrm>
              <a:off x="376951" y="60103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F7FB3"/>
            </a:solidFill>
          </p:spPr>
          <p:txBody>
            <a:bodyPr wrap="square" lIns="0" tIns="0" rIns="0" bIns="0" rtlCol="0"/>
            <a:lstStyle/>
            <a:p>
              <a:endParaRPr/>
            </a:p>
          </p:txBody>
        </p:sp>
        <p:sp>
          <p:nvSpPr>
            <p:cNvPr id="37" name="bk object 37"/>
            <p:cNvSpPr/>
            <p:nvPr/>
          </p:nvSpPr>
          <p:spPr>
            <a:xfrm>
              <a:off x="376951" y="60258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F7DB3"/>
            </a:solidFill>
          </p:spPr>
          <p:txBody>
            <a:bodyPr wrap="square" lIns="0" tIns="0" rIns="0" bIns="0" rtlCol="0"/>
            <a:lstStyle/>
            <a:p>
              <a:endParaRPr/>
            </a:p>
          </p:txBody>
        </p:sp>
        <p:sp>
          <p:nvSpPr>
            <p:cNvPr id="38" name="bk object 38"/>
            <p:cNvSpPr/>
            <p:nvPr/>
          </p:nvSpPr>
          <p:spPr>
            <a:xfrm>
              <a:off x="376951" y="60412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27EB1"/>
            </a:solidFill>
          </p:spPr>
          <p:txBody>
            <a:bodyPr wrap="square" lIns="0" tIns="0" rIns="0" bIns="0" rtlCol="0"/>
            <a:lstStyle/>
            <a:p>
              <a:endParaRPr/>
            </a:p>
          </p:txBody>
        </p:sp>
        <p:sp>
          <p:nvSpPr>
            <p:cNvPr id="39" name="bk object 39"/>
            <p:cNvSpPr/>
            <p:nvPr/>
          </p:nvSpPr>
          <p:spPr>
            <a:xfrm>
              <a:off x="376951" y="60567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40" name="bk object 40"/>
            <p:cNvSpPr/>
            <p:nvPr/>
          </p:nvSpPr>
          <p:spPr>
            <a:xfrm>
              <a:off x="376951" y="60721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41" name="bk object 41"/>
            <p:cNvSpPr/>
            <p:nvPr/>
          </p:nvSpPr>
          <p:spPr>
            <a:xfrm>
              <a:off x="376951" y="60876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57EB0"/>
            </a:solidFill>
          </p:spPr>
          <p:txBody>
            <a:bodyPr wrap="square" lIns="0" tIns="0" rIns="0" bIns="0" rtlCol="0"/>
            <a:lstStyle/>
            <a:p>
              <a:endParaRPr/>
            </a:p>
          </p:txBody>
        </p:sp>
        <p:sp>
          <p:nvSpPr>
            <p:cNvPr id="42" name="bk object 42"/>
            <p:cNvSpPr/>
            <p:nvPr/>
          </p:nvSpPr>
          <p:spPr>
            <a:xfrm>
              <a:off x="376951" y="61030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57DAF"/>
            </a:solidFill>
          </p:spPr>
          <p:txBody>
            <a:bodyPr wrap="square" lIns="0" tIns="0" rIns="0" bIns="0" rtlCol="0"/>
            <a:lstStyle/>
            <a:p>
              <a:endParaRPr/>
            </a:p>
          </p:txBody>
        </p:sp>
        <p:sp>
          <p:nvSpPr>
            <p:cNvPr id="43" name="bk object 43"/>
            <p:cNvSpPr/>
            <p:nvPr/>
          </p:nvSpPr>
          <p:spPr>
            <a:xfrm>
              <a:off x="376951" y="611850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67DAE"/>
            </a:solidFill>
          </p:spPr>
          <p:txBody>
            <a:bodyPr wrap="square" lIns="0" tIns="0" rIns="0" bIns="0" rtlCol="0"/>
            <a:lstStyle/>
            <a:p>
              <a:endParaRPr/>
            </a:p>
          </p:txBody>
        </p:sp>
        <p:sp>
          <p:nvSpPr>
            <p:cNvPr id="44" name="bk object 44"/>
            <p:cNvSpPr/>
            <p:nvPr/>
          </p:nvSpPr>
          <p:spPr>
            <a:xfrm>
              <a:off x="376951" y="61339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45" name="bk object 45"/>
            <p:cNvSpPr/>
            <p:nvPr/>
          </p:nvSpPr>
          <p:spPr>
            <a:xfrm>
              <a:off x="376951" y="61494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46" name="bk object 46"/>
            <p:cNvSpPr/>
            <p:nvPr/>
          </p:nvSpPr>
          <p:spPr>
            <a:xfrm>
              <a:off x="376951" y="616484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B7DAD"/>
            </a:solidFill>
          </p:spPr>
          <p:txBody>
            <a:bodyPr wrap="square" lIns="0" tIns="0" rIns="0" bIns="0" rtlCol="0"/>
            <a:lstStyle/>
            <a:p>
              <a:endParaRPr/>
            </a:p>
          </p:txBody>
        </p:sp>
        <p:sp>
          <p:nvSpPr>
            <p:cNvPr id="47" name="bk object 47"/>
            <p:cNvSpPr/>
            <p:nvPr/>
          </p:nvSpPr>
          <p:spPr>
            <a:xfrm>
              <a:off x="376951" y="61803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B7CAC"/>
            </a:solidFill>
          </p:spPr>
          <p:txBody>
            <a:bodyPr wrap="square" lIns="0" tIns="0" rIns="0" bIns="0" rtlCol="0"/>
            <a:lstStyle/>
            <a:p>
              <a:endParaRPr/>
            </a:p>
          </p:txBody>
        </p:sp>
        <p:sp>
          <p:nvSpPr>
            <p:cNvPr id="48" name="bk object 48"/>
            <p:cNvSpPr/>
            <p:nvPr/>
          </p:nvSpPr>
          <p:spPr>
            <a:xfrm>
              <a:off x="376951" y="61957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C7CAB"/>
            </a:solidFill>
          </p:spPr>
          <p:txBody>
            <a:bodyPr wrap="square" lIns="0" tIns="0" rIns="0" bIns="0" rtlCol="0"/>
            <a:lstStyle/>
            <a:p>
              <a:endParaRPr/>
            </a:p>
          </p:txBody>
        </p:sp>
        <p:sp>
          <p:nvSpPr>
            <p:cNvPr id="49" name="bk object 49"/>
            <p:cNvSpPr/>
            <p:nvPr/>
          </p:nvSpPr>
          <p:spPr>
            <a:xfrm>
              <a:off x="376951" y="621119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E7CAB"/>
            </a:solidFill>
          </p:spPr>
          <p:txBody>
            <a:bodyPr wrap="square" lIns="0" tIns="0" rIns="0" bIns="0" rtlCol="0"/>
            <a:lstStyle/>
            <a:p>
              <a:endParaRPr/>
            </a:p>
          </p:txBody>
        </p:sp>
        <p:sp>
          <p:nvSpPr>
            <p:cNvPr id="50" name="bk object 50"/>
            <p:cNvSpPr/>
            <p:nvPr/>
          </p:nvSpPr>
          <p:spPr>
            <a:xfrm>
              <a:off x="376951" y="62266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E7CAB"/>
            </a:solidFill>
          </p:spPr>
          <p:txBody>
            <a:bodyPr wrap="square" lIns="0" tIns="0" rIns="0" bIns="0" rtlCol="0"/>
            <a:lstStyle/>
            <a:p>
              <a:endParaRPr/>
            </a:p>
          </p:txBody>
        </p:sp>
        <p:sp>
          <p:nvSpPr>
            <p:cNvPr id="51" name="bk object 51"/>
            <p:cNvSpPr/>
            <p:nvPr/>
          </p:nvSpPr>
          <p:spPr>
            <a:xfrm>
              <a:off x="376951" y="62420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F7BA9"/>
            </a:solidFill>
          </p:spPr>
          <p:txBody>
            <a:bodyPr wrap="square" lIns="0" tIns="0" rIns="0" bIns="0" rtlCol="0"/>
            <a:lstStyle/>
            <a:p>
              <a:endParaRPr/>
            </a:p>
          </p:txBody>
        </p:sp>
        <p:sp>
          <p:nvSpPr>
            <p:cNvPr id="52" name="bk object 52"/>
            <p:cNvSpPr/>
            <p:nvPr/>
          </p:nvSpPr>
          <p:spPr>
            <a:xfrm>
              <a:off x="376951" y="625753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17BA9"/>
            </a:solidFill>
          </p:spPr>
          <p:txBody>
            <a:bodyPr wrap="square" lIns="0" tIns="0" rIns="0" bIns="0" rtlCol="0"/>
            <a:lstStyle/>
            <a:p>
              <a:endParaRPr/>
            </a:p>
          </p:txBody>
        </p:sp>
        <p:sp>
          <p:nvSpPr>
            <p:cNvPr id="53" name="bk object 53"/>
            <p:cNvSpPr/>
            <p:nvPr/>
          </p:nvSpPr>
          <p:spPr>
            <a:xfrm>
              <a:off x="376951" y="62729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54" name="bk object 54"/>
            <p:cNvSpPr/>
            <p:nvPr/>
          </p:nvSpPr>
          <p:spPr>
            <a:xfrm>
              <a:off x="376951" y="62884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55" name="bk object 55"/>
            <p:cNvSpPr/>
            <p:nvPr/>
          </p:nvSpPr>
          <p:spPr>
            <a:xfrm>
              <a:off x="376951" y="63038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CA7"/>
            </a:solidFill>
          </p:spPr>
          <p:txBody>
            <a:bodyPr wrap="square" lIns="0" tIns="0" rIns="0" bIns="0" rtlCol="0"/>
            <a:lstStyle/>
            <a:p>
              <a:endParaRPr/>
            </a:p>
          </p:txBody>
        </p:sp>
        <p:sp>
          <p:nvSpPr>
            <p:cNvPr id="56" name="bk object 56"/>
            <p:cNvSpPr/>
            <p:nvPr/>
          </p:nvSpPr>
          <p:spPr>
            <a:xfrm>
              <a:off x="376951" y="63193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47AA5"/>
            </a:solidFill>
          </p:spPr>
          <p:txBody>
            <a:bodyPr wrap="square" lIns="0" tIns="0" rIns="0" bIns="0" rtlCol="0"/>
            <a:lstStyle/>
            <a:p>
              <a:endParaRPr/>
            </a:p>
          </p:txBody>
        </p:sp>
        <p:sp>
          <p:nvSpPr>
            <p:cNvPr id="57" name="bk object 57"/>
            <p:cNvSpPr/>
            <p:nvPr/>
          </p:nvSpPr>
          <p:spPr>
            <a:xfrm>
              <a:off x="376951" y="63347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AA5"/>
            </a:solidFill>
          </p:spPr>
          <p:txBody>
            <a:bodyPr wrap="square" lIns="0" tIns="0" rIns="0" bIns="0" rtlCol="0"/>
            <a:lstStyle/>
            <a:p>
              <a:endParaRPr/>
            </a:p>
          </p:txBody>
        </p:sp>
        <p:sp>
          <p:nvSpPr>
            <p:cNvPr id="58" name="bk object 58"/>
            <p:cNvSpPr/>
            <p:nvPr/>
          </p:nvSpPr>
          <p:spPr>
            <a:xfrm>
              <a:off x="376951" y="63502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67BA5"/>
            </a:solidFill>
          </p:spPr>
          <p:txBody>
            <a:bodyPr wrap="square" lIns="0" tIns="0" rIns="0" bIns="0" rtlCol="0"/>
            <a:lstStyle/>
            <a:p>
              <a:endParaRPr/>
            </a:p>
          </p:txBody>
        </p:sp>
        <p:sp>
          <p:nvSpPr>
            <p:cNvPr id="59" name="bk object 59"/>
            <p:cNvSpPr/>
            <p:nvPr/>
          </p:nvSpPr>
          <p:spPr>
            <a:xfrm>
              <a:off x="376951" y="63656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77BA4"/>
            </a:solidFill>
          </p:spPr>
          <p:txBody>
            <a:bodyPr wrap="square" lIns="0" tIns="0" rIns="0" bIns="0" rtlCol="0"/>
            <a:lstStyle/>
            <a:p>
              <a:endParaRPr/>
            </a:p>
          </p:txBody>
        </p:sp>
        <p:sp>
          <p:nvSpPr>
            <p:cNvPr id="60" name="bk object 60"/>
            <p:cNvSpPr/>
            <p:nvPr/>
          </p:nvSpPr>
          <p:spPr>
            <a:xfrm>
              <a:off x="376951" y="638112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77BA4"/>
            </a:solidFill>
          </p:spPr>
          <p:txBody>
            <a:bodyPr wrap="square" lIns="0" tIns="0" rIns="0" bIns="0" rtlCol="0"/>
            <a:lstStyle/>
            <a:p>
              <a:endParaRPr/>
            </a:p>
          </p:txBody>
        </p:sp>
        <p:sp>
          <p:nvSpPr>
            <p:cNvPr id="61" name="bk object 61"/>
            <p:cNvSpPr/>
            <p:nvPr/>
          </p:nvSpPr>
          <p:spPr>
            <a:xfrm>
              <a:off x="376951" y="63965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62" name="bk object 62"/>
            <p:cNvSpPr/>
            <p:nvPr/>
          </p:nvSpPr>
          <p:spPr>
            <a:xfrm>
              <a:off x="376951" y="64120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63" name="bk object 63"/>
            <p:cNvSpPr/>
            <p:nvPr/>
          </p:nvSpPr>
          <p:spPr>
            <a:xfrm>
              <a:off x="376951" y="642746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97AA2"/>
            </a:solidFill>
          </p:spPr>
          <p:txBody>
            <a:bodyPr wrap="square" lIns="0" tIns="0" rIns="0" bIns="0" rtlCol="0"/>
            <a:lstStyle/>
            <a:p>
              <a:endParaRPr/>
            </a:p>
          </p:txBody>
        </p:sp>
        <p:sp>
          <p:nvSpPr>
            <p:cNvPr id="64" name="bk object 64"/>
            <p:cNvSpPr/>
            <p:nvPr/>
          </p:nvSpPr>
          <p:spPr>
            <a:xfrm>
              <a:off x="376951" y="64429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AA1"/>
            </a:solidFill>
          </p:spPr>
          <p:txBody>
            <a:bodyPr wrap="square" lIns="0" tIns="0" rIns="0" bIns="0" rtlCol="0"/>
            <a:lstStyle/>
            <a:p>
              <a:endParaRPr/>
            </a:p>
          </p:txBody>
        </p:sp>
        <p:sp>
          <p:nvSpPr>
            <p:cNvPr id="65" name="bk object 65"/>
            <p:cNvSpPr/>
            <p:nvPr/>
          </p:nvSpPr>
          <p:spPr>
            <a:xfrm>
              <a:off x="376951" y="64583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9A0"/>
            </a:solidFill>
          </p:spPr>
          <p:txBody>
            <a:bodyPr wrap="square" lIns="0" tIns="0" rIns="0" bIns="0" rtlCol="0"/>
            <a:lstStyle/>
            <a:p>
              <a:endParaRPr/>
            </a:p>
          </p:txBody>
        </p:sp>
        <p:sp>
          <p:nvSpPr>
            <p:cNvPr id="66" name="bk object 66"/>
            <p:cNvSpPr/>
            <p:nvPr/>
          </p:nvSpPr>
          <p:spPr>
            <a:xfrm>
              <a:off x="376951" y="647381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67" name="bk object 67"/>
            <p:cNvSpPr/>
            <p:nvPr/>
          </p:nvSpPr>
          <p:spPr>
            <a:xfrm>
              <a:off x="376951" y="64892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E799F"/>
            </a:solidFill>
          </p:spPr>
          <p:txBody>
            <a:bodyPr wrap="square" lIns="0" tIns="0" rIns="0" bIns="0" rtlCol="0"/>
            <a:lstStyle/>
            <a:p>
              <a:endParaRPr/>
            </a:p>
          </p:txBody>
        </p:sp>
        <p:sp>
          <p:nvSpPr>
            <p:cNvPr id="68" name="bk object 68"/>
            <p:cNvSpPr/>
            <p:nvPr/>
          </p:nvSpPr>
          <p:spPr>
            <a:xfrm>
              <a:off x="376951" y="650471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69" name="bk object 69"/>
            <p:cNvSpPr/>
            <p:nvPr/>
          </p:nvSpPr>
          <p:spPr>
            <a:xfrm>
              <a:off x="376951" y="652016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99E"/>
            </a:solidFill>
          </p:spPr>
          <p:txBody>
            <a:bodyPr wrap="square" lIns="0" tIns="0" rIns="0" bIns="0" rtlCol="0"/>
            <a:lstStyle/>
            <a:p>
              <a:endParaRPr/>
            </a:p>
          </p:txBody>
        </p:sp>
        <p:sp>
          <p:nvSpPr>
            <p:cNvPr id="70" name="bk object 70"/>
            <p:cNvSpPr/>
            <p:nvPr/>
          </p:nvSpPr>
          <p:spPr>
            <a:xfrm>
              <a:off x="376951" y="65356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89D"/>
            </a:solidFill>
          </p:spPr>
          <p:txBody>
            <a:bodyPr wrap="square" lIns="0" tIns="0" rIns="0" bIns="0" rtlCol="0"/>
            <a:lstStyle/>
            <a:p>
              <a:endParaRPr/>
            </a:p>
          </p:txBody>
        </p:sp>
        <p:sp>
          <p:nvSpPr>
            <p:cNvPr id="71" name="bk object 71"/>
            <p:cNvSpPr/>
            <p:nvPr/>
          </p:nvSpPr>
          <p:spPr>
            <a:xfrm>
              <a:off x="376951" y="655105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1789C"/>
            </a:solidFill>
          </p:spPr>
          <p:txBody>
            <a:bodyPr wrap="square" lIns="0" tIns="0" rIns="0" bIns="0" rtlCol="0"/>
            <a:lstStyle/>
            <a:p>
              <a:endParaRPr/>
            </a:p>
          </p:txBody>
        </p:sp>
        <p:sp>
          <p:nvSpPr>
            <p:cNvPr id="72" name="bk object 72"/>
            <p:cNvSpPr/>
            <p:nvPr/>
          </p:nvSpPr>
          <p:spPr>
            <a:xfrm>
              <a:off x="376951" y="65665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73" name="bk object 73"/>
            <p:cNvSpPr/>
            <p:nvPr/>
          </p:nvSpPr>
          <p:spPr>
            <a:xfrm>
              <a:off x="376951" y="65819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74" name="bk object 74"/>
            <p:cNvSpPr/>
            <p:nvPr/>
          </p:nvSpPr>
          <p:spPr>
            <a:xfrm>
              <a:off x="376951" y="659740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3789B"/>
            </a:solidFill>
          </p:spPr>
          <p:txBody>
            <a:bodyPr wrap="square" lIns="0" tIns="0" rIns="0" bIns="0" rtlCol="0"/>
            <a:lstStyle/>
            <a:p>
              <a:endParaRPr/>
            </a:p>
          </p:txBody>
        </p:sp>
        <p:sp>
          <p:nvSpPr>
            <p:cNvPr id="75" name="bk object 75"/>
            <p:cNvSpPr/>
            <p:nvPr/>
          </p:nvSpPr>
          <p:spPr>
            <a:xfrm>
              <a:off x="376951" y="66128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A"/>
            </a:solidFill>
          </p:spPr>
          <p:txBody>
            <a:bodyPr wrap="square" lIns="0" tIns="0" rIns="0" bIns="0" rtlCol="0"/>
            <a:lstStyle/>
            <a:p>
              <a:endParaRPr/>
            </a:p>
          </p:txBody>
        </p:sp>
        <p:sp>
          <p:nvSpPr>
            <p:cNvPr id="76" name="bk object 76"/>
            <p:cNvSpPr/>
            <p:nvPr/>
          </p:nvSpPr>
          <p:spPr>
            <a:xfrm>
              <a:off x="376951" y="662830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67799"/>
            </a:solidFill>
          </p:spPr>
          <p:txBody>
            <a:bodyPr wrap="square" lIns="0" tIns="0" rIns="0" bIns="0" rtlCol="0"/>
            <a:lstStyle/>
            <a:p>
              <a:endParaRPr/>
            </a:p>
          </p:txBody>
        </p:sp>
        <p:sp>
          <p:nvSpPr>
            <p:cNvPr id="77" name="bk object 77"/>
            <p:cNvSpPr/>
            <p:nvPr/>
          </p:nvSpPr>
          <p:spPr>
            <a:xfrm>
              <a:off x="376951" y="66437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9"/>
            </a:solidFill>
          </p:spPr>
          <p:txBody>
            <a:bodyPr wrap="square" lIns="0" tIns="0" rIns="0" bIns="0" rtlCol="0"/>
            <a:lstStyle/>
            <a:p>
              <a:endParaRPr/>
            </a:p>
          </p:txBody>
        </p:sp>
        <p:sp>
          <p:nvSpPr>
            <p:cNvPr id="78" name="bk object 78"/>
            <p:cNvSpPr/>
            <p:nvPr/>
          </p:nvSpPr>
          <p:spPr>
            <a:xfrm>
              <a:off x="376951" y="66592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899"/>
            </a:solidFill>
          </p:spPr>
          <p:txBody>
            <a:bodyPr wrap="square" lIns="0" tIns="0" rIns="0" bIns="0" rtlCol="0"/>
            <a:lstStyle/>
            <a:p>
              <a:endParaRPr/>
            </a:p>
          </p:txBody>
        </p:sp>
        <p:sp>
          <p:nvSpPr>
            <p:cNvPr id="79" name="bk object 79"/>
            <p:cNvSpPr/>
            <p:nvPr/>
          </p:nvSpPr>
          <p:spPr>
            <a:xfrm>
              <a:off x="376951" y="667464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87697"/>
            </a:solidFill>
          </p:spPr>
          <p:txBody>
            <a:bodyPr wrap="square" lIns="0" tIns="0" rIns="0" bIns="0" rtlCol="0"/>
            <a:lstStyle/>
            <a:p>
              <a:endParaRPr/>
            </a:p>
          </p:txBody>
        </p:sp>
        <p:sp>
          <p:nvSpPr>
            <p:cNvPr id="80" name="bk object 80"/>
            <p:cNvSpPr/>
            <p:nvPr/>
          </p:nvSpPr>
          <p:spPr>
            <a:xfrm>
              <a:off x="376951" y="66901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697"/>
            </a:solidFill>
          </p:spPr>
          <p:txBody>
            <a:bodyPr wrap="square" lIns="0" tIns="0" rIns="0" bIns="0" rtlCol="0"/>
            <a:lstStyle/>
            <a:p>
              <a:endParaRPr/>
            </a:p>
          </p:txBody>
        </p:sp>
        <p:sp>
          <p:nvSpPr>
            <p:cNvPr id="81" name="bk object 81"/>
            <p:cNvSpPr/>
            <p:nvPr/>
          </p:nvSpPr>
          <p:spPr>
            <a:xfrm>
              <a:off x="376951" y="670554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82" name="bk object 82"/>
            <p:cNvSpPr/>
            <p:nvPr/>
          </p:nvSpPr>
          <p:spPr>
            <a:xfrm>
              <a:off x="376951" y="672098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A7696"/>
            </a:solidFill>
          </p:spPr>
          <p:txBody>
            <a:bodyPr wrap="square" lIns="0" tIns="0" rIns="0" bIns="0" rtlCol="0"/>
            <a:lstStyle/>
            <a:p>
              <a:endParaRPr/>
            </a:p>
          </p:txBody>
        </p:sp>
        <p:sp>
          <p:nvSpPr>
            <p:cNvPr id="83" name="bk object 83"/>
            <p:cNvSpPr/>
            <p:nvPr/>
          </p:nvSpPr>
          <p:spPr>
            <a:xfrm>
              <a:off x="376951" y="673644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84" name="bk object 84"/>
            <p:cNvSpPr/>
            <p:nvPr/>
          </p:nvSpPr>
          <p:spPr>
            <a:xfrm>
              <a:off x="376951" y="67518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C7594"/>
            </a:solidFill>
          </p:spPr>
          <p:txBody>
            <a:bodyPr wrap="square" lIns="0" tIns="0" rIns="0" bIns="0" rtlCol="0"/>
            <a:lstStyle/>
            <a:p>
              <a:endParaRPr/>
            </a:p>
          </p:txBody>
        </p:sp>
        <p:sp>
          <p:nvSpPr>
            <p:cNvPr id="85" name="bk object 85"/>
            <p:cNvSpPr/>
            <p:nvPr/>
          </p:nvSpPr>
          <p:spPr>
            <a:xfrm>
              <a:off x="376951" y="67673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C7594"/>
            </a:solidFill>
          </p:spPr>
          <p:txBody>
            <a:bodyPr wrap="square" lIns="0" tIns="0" rIns="0" bIns="0" rtlCol="0"/>
            <a:lstStyle/>
            <a:p>
              <a:endParaRPr/>
            </a:p>
          </p:txBody>
        </p:sp>
        <p:sp>
          <p:nvSpPr>
            <p:cNvPr id="86" name="bk object 86"/>
            <p:cNvSpPr/>
            <p:nvPr/>
          </p:nvSpPr>
          <p:spPr>
            <a:xfrm>
              <a:off x="376951" y="67827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E7694"/>
            </a:solidFill>
          </p:spPr>
          <p:txBody>
            <a:bodyPr wrap="square" lIns="0" tIns="0" rIns="0" bIns="0" rtlCol="0"/>
            <a:lstStyle/>
            <a:p>
              <a:endParaRPr/>
            </a:p>
          </p:txBody>
        </p:sp>
        <p:sp>
          <p:nvSpPr>
            <p:cNvPr id="87" name="bk object 87"/>
            <p:cNvSpPr/>
            <p:nvPr/>
          </p:nvSpPr>
          <p:spPr>
            <a:xfrm>
              <a:off x="376951" y="67982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F7692"/>
            </a:solidFill>
          </p:spPr>
          <p:txBody>
            <a:bodyPr wrap="square" lIns="0" tIns="0" rIns="0" bIns="0" rtlCol="0"/>
            <a:lstStyle/>
            <a:p>
              <a:endParaRPr/>
            </a:p>
          </p:txBody>
        </p:sp>
        <p:sp>
          <p:nvSpPr>
            <p:cNvPr id="88" name="bk object 88"/>
            <p:cNvSpPr/>
            <p:nvPr/>
          </p:nvSpPr>
          <p:spPr>
            <a:xfrm>
              <a:off x="376951" y="681368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F7692"/>
            </a:solidFill>
          </p:spPr>
          <p:txBody>
            <a:bodyPr wrap="square" lIns="0" tIns="0" rIns="0" bIns="0" rtlCol="0"/>
            <a:lstStyle/>
            <a:p>
              <a:endParaRPr/>
            </a:p>
          </p:txBody>
        </p:sp>
        <p:sp>
          <p:nvSpPr>
            <p:cNvPr id="89" name="bk object 89"/>
            <p:cNvSpPr/>
            <p:nvPr/>
          </p:nvSpPr>
          <p:spPr>
            <a:xfrm>
              <a:off x="376951" y="68291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90" name="bk object 90"/>
            <p:cNvSpPr/>
            <p:nvPr/>
          </p:nvSpPr>
          <p:spPr>
            <a:xfrm>
              <a:off x="376951" y="684457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17491"/>
            </a:solidFill>
          </p:spPr>
          <p:txBody>
            <a:bodyPr wrap="square" lIns="0" tIns="0" rIns="0" bIns="0" rtlCol="0"/>
            <a:lstStyle/>
            <a:p>
              <a:endParaRPr/>
            </a:p>
          </p:txBody>
        </p:sp>
        <p:sp>
          <p:nvSpPr>
            <p:cNvPr id="91" name="bk object 91"/>
            <p:cNvSpPr/>
            <p:nvPr/>
          </p:nvSpPr>
          <p:spPr>
            <a:xfrm>
              <a:off x="376951" y="68600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92" name="bk object 92"/>
            <p:cNvSpPr/>
            <p:nvPr/>
          </p:nvSpPr>
          <p:spPr>
            <a:xfrm>
              <a:off x="376951" y="68754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58F"/>
            </a:solidFill>
          </p:spPr>
          <p:txBody>
            <a:bodyPr wrap="square" lIns="0" tIns="0" rIns="0" bIns="0" rtlCol="0"/>
            <a:lstStyle/>
            <a:p>
              <a:endParaRPr/>
            </a:p>
          </p:txBody>
        </p:sp>
        <p:sp>
          <p:nvSpPr>
            <p:cNvPr id="93" name="bk object 93"/>
            <p:cNvSpPr/>
            <p:nvPr/>
          </p:nvSpPr>
          <p:spPr>
            <a:xfrm>
              <a:off x="376951" y="689092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3738F"/>
            </a:solidFill>
          </p:spPr>
          <p:txBody>
            <a:bodyPr wrap="square" lIns="0" tIns="0" rIns="0" bIns="0" rtlCol="0"/>
            <a:lstStyle/>
            <a:p>
              <a:endParaRPr/>
            </a:p>
          </p:txBody>
        </p:sp>
        <p:sp>
          <p:nvSpPr>
            <p:cNvPr id="94" name="bk object 94"/>
            <p:cNvSpPr/>
            <p:nvPr/>
          </p:nvSpPr>
          <p:spPr>
            <a:xfrm>
              <a:off x="376951" y="69063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38D"/>
            </a:solidFill>
          </p:spPr>
          <p:txBody>
            <a:bodyPr wrap="square" lIns="0" tIns="0" rIns="0" bIns="0" rtlCol="0"/>
            <a:lstStyle/>
            <a:p>
              <a:endParaRPr/>
            </a:p>
          </p:txBody>
        </p:sp>
        <p:sp>
          <p:nvSpPr>
            <p:cNvPr id="95" name="bk object 95"/>
            <p:cNvSpPr/>
            <p:nvPr/>
          </p:nvSpPr>
          <p:spPr>
            <a:xfrm>
              <a:off x="376951" y="69218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D"/>
            </a:solidFill>
          </p:spPr>
          <p:txBody>
            <a:bodyPr wrap="square" lIns="0" tIns="0" rIns="0" bIns="0" rtlCol="0"/>
            <a:lstStyle/>
            <a:p>
              <a:endParaRPr/>
            </a:p>
          </p:txBody>
        </p:sp>
        <p:sp>
          <p:nvSpPr>
            <p:cNvPr id="96" name="bk object 96"/>
            <p:cNvSpPr/>
            <p:nvPr/>
          </p:nvSpPr>
          <p:spPr>
            <a:xfrm>
              <a:off x="376951" y="693726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5748D"/>
            </a:solidFill>
          </p:spPr>
          <p:txBody>
            <a:bodyPr wrap="square" lIns="0" tIns="0" rIns="0" bIns="0" rtlCol="0"/>
            <a:lstStyle/>
            <a:p>
              <a:endParaRPr/>
            </a:p>
          </p:txBody>
        </p:sp>
        <p:sp>
          <p:nvSpPr>
            <p:cNvPr id="97" name="bk object 97"/>
            <p:cNvSpPr/>
            <p:nvPr/>
          </p:nvSpPr>
          <p:spPr>
            <a:xfrm>
              <a:off x="376951" y="69527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C"/>
            </a:solidFill>
          </p:spPr>
          <p:txBody>
            <a:bodyPr wrap="square" lIns="0" tIns="0" rIns="0" bIns="0" rtlCol="0"/>
            <a:lstStyle/>
            <a:p>
              <a:endParaRPr/>
            </a:p>
          </p:txBody>
        </p:sp>
        <p:sp>
          <p:nvSpPr>
            <p:cNvPr id="98" name="bk object 98"/>
            <p:cNvSpPr/>
            <p:nvPr/>
          </p:nvSpPr>
          <p:spPr>
            <a:xfrm>
              <a:off x="376951" y="696816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7728B"/>
            </a:solidFill>
          </p:spPr>
          <p:txBody>
            <a:bodyPr wrap="square" lIns="0" tIns="0" rIns="0" bIns="0" rtlCol="0"/>
            <a:lstStyle/>
            <a:p>
              <a:endParaRPr/>
            </a:p>
          </p:txBody>
        </p:sp>
        <p:sp>
          <p:nvSpPr>
            <p:cNvPr id="99" name="bk object 99"/>
            <p:cNvSpPr/>
            <p:nvPr/>
          </p:nvSpPr>
          <p:spPr>
            <a:xfrm>
              <a:off x="376951" y="69836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100" name="bk object 100"/>
            <p:cNvSpPr/>
            <p:nvPr/>
          </p:nvSpPr>
          <p:spPr>
            <a:xfrm>
              <a:off x="376951" y="69990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101" name="bk object 101"/>
            <p:cNvSpPr/>
            <p:nvPr/>
          </p:nvSpPr>
          <p:spPr>
            <a:xfrm>
              <a:off x="376951" y="701450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9738A"/>
            </a:solidFill>
          </p:spPr>
          <p:txBody>
            <a:bodyPr wrap="square" lIns="0" tIns="0" rIns="0" bIns="0" rtlCol="0"/>
            <a:lstStyle/>
            <a:p>
              <a:endParaRPr/>
            </a:p>
          </p:txBody>
        </p:sp>
        <p:sp>
          <p:nvSpPr>
            <p:cNvPr id="102" name="bk object 102"/>
            <p:cNvSpPr/>
            <p:nvPr/>
          </p:nvSpPr>
          <p:spPr>
            <a:xfrm>
              <a:off x="376951" y="70299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389"/>
            </a:solidFill>
          </p:spPr>
          <p:txBody>
            <a:bodyPr wrap="square" lIns="0" tIns="0" rIns="0" bIns="0" rtlCol="0"/>
            <a:lstStyle/>
            <a:p>
              <a:endParaRPr/>
            </a:p>
          </p:txBody>
        </p:sp>
        <p:sp>
          <p:nvSpPr>
            <p:cNvPr id="103" name="bk object 103"/>
            <p:cNvSpPr/>
            <p:nvPr/>
          </p:nvSpPr>
          <p:spPr>
            <a:xfrm>
              <a:off x="376951" y="70454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188"/>
            </a:solidFill>
          </p:spPr>
          <p:txBody>
            <a:bodyPr wrap="square" lIns="0" tIns="0" rIns="0" bIns="0" rtlCol="0"/>
            <a:lstStyle/>
            <a:p>
              <a:endParaRPr/>
            </a:p>
          </p:txBody>
        </p:sp>
        <p:sp>
          <p:nvSpPr>
            <p:cNvPr id="104" name="bk object 104"/>
            <p:cNvSpPr/>
            <p:nvPr/>
          </p:nvSpPr>
          <p:spPr>
            <a:xfrm>
              <a:off x="376951" y="70608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C7287"/>
            </a:solidFill>
          </p:spPr>
          <p:txBody>
            <a:bodyPr wrap="square" lIns="0" tIns="0" rIns="0" bIns="0" rtlCol="0"/>
            <a:lstStyle/>
            <a:p>
              <a:endParaRPr/>
            </a:p>
          </p:txBody>
        </p:sp>
        <p:sp>
          <p:nvSpPr>
            <p:cNvPr id="105" name="bk object 105"/>
            <p:cNvSpPr/>
            <p:nvPr/>
          </p:nvSpPr>
          <p:spPr>
            <a:xfrm>
              <a:off x="376951" y="70763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C7287"/>
            </a:solidFill>
          </p:spPr>
          <p:txBody>
            <a:bodyPr wrap="square" lIns="0" tIns="0" rIns="0" bIns="0" rtlCol="0"/>
            <a:lstStyle/>
            <a:p>
              <a:endParaRPr/>
            </a:p>
          </p:txBody>
        </p:sp>
        <p:sp>
          <p:nvSpPr>
            <p:cNvPr id="106" name="bk object 106"/>
            <p:cNvSpPr/>
            <p:nvPr/>
          </p:nvSpPr>
          <p:spPr>
            <a:xfrm>
              <a:off x="376951" y="70917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D7287"/>
            </a:solidFill>
          </p:spPr>
          <p:txBody>
            <a:bodyPr wrap="square" lIns="0" tIns="0" rIns="0" bIns="0" rtlCol="0"/>
            <a:lstStyle/>
            <a:p>
              <a:endParaRPr/>
            </a:p>
          </p:txBody>
        </p:sp>
        <p:sp>
          <p:nvSpPr>
            <p:cNvPr id="107" name="bk object 107"/>
            <p:cNvSpPr/>
            <p:nvPr/>
          </p:nvSpPr>
          <p:spPr>
            <a:xfrm>
              <a:off x="376951" y="710719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E7085"/>
            </a:solidFill>
          </p:spPr>
          <p:txBody>
            <a:bodyPr wrap="square" lIns="0" tIns="0" rIns="0" bIns="0" rtlCol="0"/>
            <a:lstStyle/>
            <a:p>
              <a:endParaRPr/>
            </a:p>
          </p:txBody>
        </p:sp>
        <p:sp>
          <p:nvSpPr>
            <p:cNvPr id="108" name="bk object 108"/>
            <p:cNvSpPr/>
            <p:nvPr/>
          </p:nvSpPr>
          <p:spPr>
            <a:xfrm>
              <a:off x="376951" y="71226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E7085"/>
            </a:solidFill>
          </p:spPr>
          <p:txBody>
            <a:bodyPr wrap="square" lIns="0" tIns="0" rIns="0" bIns="0" rtlCol="0"/>
            <a:lstStyle/>
            <a:p>
              <a:endParaRPr/>
            </a:p>
          </p:txBody>
        </p:sp>
        <p:sp>
          <p:nvSpPr>
            <p:cNvPr id="109" name="bk object 109"/>
            <p:cNvSpPr/>
            <p:nvPr/>
          </p:nvSpPr>
          <p:spPr>
            <a:xfrm>
              <a:off x="376951" y="713809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07184"/>
            </a:solidFill>
          </p:spPr>
          <p:txBody>
            <a:bodyPr wrap="square" lIns="0" tIns="0" rIns="0" bIns="0" rtlCol="0"/>
            <a:lstStyle/>
            <a:p>
              <a:endParaRPr/>
            </a:p>
          </p:txBody>
        </p:sp>
        <p:sp>
          <p:nvSpPr>
            <p:cNvPr id="110" name="bk object 110"/>
            <p:cNvSpPr/>
            <p:nvPr/>
          </p:nvSpPr>
          <p:spPr>
            <a:xfrm>
              <a:off x="376951" y="71535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11" name="bk object 111"/>
            <p:cNvSpPr/>
            <p:nvPr/>
          </p:nvSpPr>
          <p:spPr>
            <a:xfrm>
              <a:off x="376951" y="71689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12" name="bk object 112"/>
            <p:cNvSpPr/>
            <p:nvPr/>
          </p:nvSpPr>
          <p:spPr>
            <a:xfrm>
              <a:off x="376951" y="718444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26F82"/>
            </a:solidFill>
          </p:spPr>
          <p:txBody>
            <a:bodyPr wrap="square" lIns="0" tIns="0" rIns="0" bIns="0" rtlCol="0"/>
            <a:lstStyle/>
            <a:p>
              <a:endParaRPr/>
            </a:p>
          </p:txBody>
        </p:sp>
        <p:sp>
          <p:nvSpPr>
            <p:cNvPr id="113" name="bk object 113"/>
            <p:cNvSpPr/>
            <p:nvPr/>
          </p:nvSpPr>
          <p:spPr>
            <a:xfrm>
              <a:off x="376951" y="71998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14" name="bk object 114"/>
            <p:cNvSpPr/>
            <p:nvPr/>
          </p:nvSpPr>
          <p:spPr>
            <a:xfrm>
              <a:off x="376951" y="72153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15" name="bk object 115"/>
            <p:cNvSpPr/>
            <p:nvPr/>
          </p:nvSpPr>
          <p:spPr>
            <a:xfrm>
              <a:off x="376951" y="72307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47081"/>
            </a:solidFill>
          </p:spPr>
          <p:txBody>
            <a:bodyPr wrap="square" lIns="0" tIns="0" rIns="0" bIns="0" rtlCol="0"/>
            <a:lstStyle/>
            <a:p>
              <a:endParaRPr/>
            </a:p>
          </p:txBody>
        </p:sp>
        <p:sp>
          <p:nvSpPr>
            <p:cNvPr id="116" name="bk object 116"/>
            <p:cNvSpPr/>
            <p:nvPr/>
          </p:nvSpPr>
          <p:spPr>
            <a:xfrm>
              <a:off x="376951" y="72462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7081"/>
            </a:solidFill>
          </p:spPr>
          <p:txBody>
            <a:bodyPr wrap="square" lIns="0" tIns="0" rIns="0" bIns="0" rtlCol="0"/>
            <a:lstStyle/>
            <a:p>
              <a:endParaRPr/>
            </a:p>
          </p:txBody>
        </p:sp>
        <p:sp>
          <p:nvSpPr>
            <p:cNvPr id="117" name="bk object 117"/>
            <p:cNvSpPr/>
            <p:nvPr/>
          </p:nvSpPr>
          <p:spPr>
            <a:xfrm>
              <a:off x="376951" y="72616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6E7F"/>
            </a:solidFill>
          </p:spPr>
          <p:txBody>
            <a:bodyPr wrap="square" lIns="0" tIns="0" rIns="0" bIns="0" rtlCol="0"/>
            <a:lstStyle/>
            <a:p>
              <a:endParaRPr/>
            </a:p>
          </p:txBody>
        </p:sp>
        <p:sp>
          <p:nvSpPr>
            <p:cNvPr id="118" name="bk object 118"/>
            <p:cNvSpPr/>
            <p:nvPr/>
          </p:nvSpPr>
          <p:spPr>
            <a:xfrm>
              <a:off x="376951" y="72771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F7F"/>
            </a:solidFill>
          </p:spPr>
          <p:txBody>
            <a:bodyPr wrap="square" lIns="0" tIns="0" rIns="0" bIns="0" rtlCol="0"/>
            <a:lstStyle/>
            <a:p>
              <a:endParaRPr/>
            </a:p>
          </p:txBody>
        </p:sp>
        <p:sp>
          <p:nvSpPr>
            <p:cNvPr id="119" name="bk object 119"/>
            <p:cNvSpPr/>
            <p:nvPr/>
          </p:nvSpPr>
          <p:spPr>
            <a:xfrm>
              <a:off x="376951" y="72925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66F7F"/>
            </a:solidFill>
          </p:spPr>
          <p:txBody>
            <a:bodyPr wrap="square" lIns="0" tIns="0" rIns="0" bIns="0" rtlCol="0"/>
            <a:lstStyle/>
            <a:p>
              <a:endParaRPr/>
            </a:p>
          </p:txBody>
        </p:sp>
        <p:sp>
          <p:nvSpPr>
            <p:cNvPr id="120" name="bk object 120"/>
            <p:cNvSpPr/>
            <p:nvPr/>
          </p:nvSpPr>
          <p:spPr>
            <a:xfrm>
              <a:off x="376951" y="73080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E7E"/>
            </a:solidFill>
          </p:spPr>
          <p:txBody>
            <a:bodyPr wrap="square" lIns="0" tIns="0" rIns="0" bIns="0" rtlCol="0"/>
            <a:lstStyle/>
            <a:p>
              <a:endParaRPr/>
            </a:p>
          </p:txBody>
        </p:sp>
        <p:sp>
          <p:nvSpPr>
            <p:cNvPr id="121" name="bk object 121"/>
            <p:cNvSpPr/>
            <p:nvPr/>
          </p:nvSpPr>
          <p:spPr>
            <a:xfrm>
              <a:off x="376951" y="732348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D"/>
            </a:solidFill>
          </p:spPr>
          <p:txBody>
            <a:bodyPr wrap="square" lIns="0" tIns="0" rIns="0" bIns="0" rtlCol="0"/>
            <a:lstStyle/>
            <a:p>
              <a:endParaRPr/>
            </a:p>
          </p:txBody>
        </p:sp>
        <p:sp>
          <p:nvSpPr>
            <p:cNvPr id="122" name="bk object 122"/>
            <p:cNvSpPr/>
            <p:nvPr/>
          </p:nvSpPr>
          <p:spPr>
            <a:xfrm>
              <a:off x="376951" y="73389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C"/>
            </a:solidFill>
          </p:spPr>
          <p:txBody>
            <a:bodyPr wrap="square" lIns="0" tIns="0" rIns="0" bIns="0" rtlCol="0"/>
            <a:lstStyle/>
            <a:p>
              <a:endParaRPr/>
            </a:p>
          </p:txBody>
        </p:sp>
        <p:sp>
          <p:nvSpPr>
            <p:cNvPr id="123" name="bk object 123"/>
            <p:cNvSpPr/>
            <p:nvPr/>
          </p:nvSpPr>
          <p:spPr>
            <a:xfrm>
              <a:off x="376951" y="735437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86D7C"/>
            </a:solidFill>
          </p:spPr>
          <p:txBody>
            <a:bodyPr wrap="square" lIns="0" tIns="0" rIns="0" bIns="0" rtlCol="0"/>
            <a:lstStyle/>
            <a:p>
              <a:endParaRPr/>
            </a:p>
          </p:txBody>
        </p:sp>
        <p:sp>
          <p:nvSpPr>
            <p:cNvPr id="124" name="bk object 124"/>
            <p:cNvSpPr/>
            <p:nvPr/>
          </p:nvSpPr>
          <p:spPr>
            <a:xfrm>
              <a:off x="376951" y="73698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C"/>
            </a:solidFill>
          </p:spPr>
          <p:txBody>
            <a:bodyPr wrap="square" lIns="0" tIns="0" rIns="0" bIns="0" rtlCol="0"/>
            <a:lstStyle/>
            <a:p>
              <a:endParaRPr/>
            </a:p>
          </p:txBody>
        </p:sp>
        <p:sp>
          <p:nvSpPr>
            <p:cNvPr id="125" name="bk object 125"/>
            <p:cNvSpPr/>
            <p:nvPr/>
          </p:nvSpPr>
          <p:spPr>
            <a:xfrm>
              <a:off x="376951" y="73852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A"/>
            </a:solidFill>
          </p:spPr>
          <p:txBody>
            <a:bodyPr wrap="square" lIns="0" tIns="0" rIns="0" bIns="0" rtlCol="0"/>
            <a:lstStyle/>
            <a:p>
              <a:endParaRPr/>
            </a:p>
          </p:txBody>
        </p:sp>
        <p:sp>
          <p:nvSpPr>
            <p:cNvPr id="126" name="bk object 126"/>
            <p:cNvSpPr/>
            <p:nvPr/>
          </p:nvSpPr>
          <p:spPr>
            <a:xfrm>
              <a:off x="376951" y="74007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C6C7A"/>
            </a:solidFill>
          </p:spPr>
          <p:txBody>
            <a:bodyPr wrap="square" lIns="0" tIns="0" rIns="0" bIns="0" rtlCol="0"/>
            <a:lstStyle/>
            <a:p>
              <a:endParaRPr/>
            </a:p>
          </p:txBody>
        </p:sp>
        <p:sp>
          <p:nvSpPr>
            <p:cNvPr id="127" name="bk object 127"/>
            <p:cNvSpPr/>
            <p:nvPr/>
          </p:nvSpPr>
          <p:spPr>
            <a:xfrm>
              <a:off x="376951" y="74161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28" name="bk object 128"/>
            <p:cNvSpPr/>
            <p:nvPr/>
          </p:nvSpPr>
          <p:spPr>
            <a:xfrm>
              <a:off x="376951" y="74316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29" name="bk object 129"/>
            <p:cNvSpPr/>
            <p:nvPr/>
          </p:nvSpPr>
          <p:spPr>
            <a:xfrm>
              <a:off x="376951" y="744706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C79"/>
            </a:solidFill>
          </p:spPr>
          <p:txBody>
            <a:bodyPr wrap="square" lIns="0" tIns="0" rIns="0" bIns="0" rtlCol="0"/>
            <a:lstStyle/>
            <a:p>
              <a:endParaRPr/>
            </a:p>
          </p:txBody>
        </p:sp>
        <p:sp>
          <p:nvSpPr>
            <p:cNvPr id="130" name="bk object 130"/>
            <p:cNvSpPr/>
            <p:nvPr/>
          </p:nvSpPr>
          <p:spPr>
            <a:xfrm>
              <a:off x="376951" y="74625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E6B77"/>
            </a:solidFill>
          </p:spPr>
          <p:txBody>
            <a:bodyPr wrap="square" lIns="0" tIns="0" rIns="0" bIns="0" rtlCol="0"/>
            <a:lstStyle/>
            <a:p>
              <a:endParaRPr/>
            </a:p>
          </p:txBody>
        </p:sp>
        <p:sp>
          <p:nvSpPr>
            <p:cNvPr id="131" name="bk object 131"/>
            <p:cNvSpPr/>
            <p:nvPr/>
          </p:nvSpPr>
          <p:spPr>
            <a:xfrm>
              <a:off x="376951" y="747796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B77"/>
            </a:solidFill>
          </p:spPr>
          <p:txBody>
            <a:bodyPr wrap="square" lIns="0" tIns="0" rIns="0" bIns="0" rtlCol="0"/>
            <a:lstStyle/>
            <a:p>
              <a:endParaRPr/>
            </a:p>
          </p:txBody>
        </p:sp>
        <p:sp>
          <p:nvSpPr>
            <p:cNvPr id="132" name="bk object 132"/>
            <p:cNvSpPr/>
            <p:nvPr/>
          </p:nvSpPr>
          <p:spPr>
            <a:xfrm>
              <a:off x="376951" y="74934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33" name="bk object 133"/>
            <p:cNvSpPr/>
            <p:nvPr/>
          </p:nvSpPr>
          <p:spPr>
            <a:xfrm>
              <a:off x="376951" y="75088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34" name="bk object 134"/>
            <p:cNvSpPr/>
            <p:nvPr/>
          </p:nvSpPr>
          <p:spPr>
            <a:xfrm>
              <a:off x="376951" y="75243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06B76"/>
            </a:solidFill>
          </p:spPr>
          <p:txBody>
            <a:bodyPr wrap="square" lIns="0" tIns="0" rIns="0" bIns="0" rtlCol="0"/>
            <a:lstStyle/>
            <a:p>
              <a:endParaRPr/>
            </a:p>
          </p:txBody>
        </p:sp>
        <p:sp>
          <p:nvSpPr>
            <p:cNvPr id="135" name="bk object 135"/>
            <p:cNvSpPr/>
            <p:nvPr/>
          </p:nvSpPr>
          <p:spPr>
            <a:xfrm>
              <a:off x="376951" y="75397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36" name="bk object 136"/>
            <p:cNvSpPr/>
            <p:nvPr/>
          </p:nvSpPr>
          <p:spPr>
            <a:xfrm>
              <a:off x="376951" y="75552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37" name="bk object 137"/>
            <p:cNvSpPr/>
            <p:nvPr/>
          </p:nvSpPr>
          <p:spPr>
            <a:xfrm>
              <a:off x="376951" y="757064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26A74"/>
            </a:solidFill>
          </p:spPr>
          <p:txBody>
            <a:bodyPr wrap="square" lIns="0" tIns="0" rIns="0" bIns="0" rtlCol="0"/>
            <a:lstStyle/>
            <a:p>
              <a:endParaRPr/>
            </a:p>
          </p:txBody>
        </p:sp>
        <p:sp>
          <p:nvSpPr>
            <p:cNvPr id="138" name="bk object 138"/>
            <p:cNvSpPr/>
            <p:nvPr/>
          </p:nvSpPr>
          <p:spPr>
            <a:xfrm>
              <a:off x="376951" y="75861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39" name="bk object 139"/>
            <p:cNvSpPr/>
            <p:nvPr/>
          </p:nvSpPr>
          <p:spPr>
            <a:xfrm>
              <a:off x="376951" y="76015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40" name="bk object 140"/>
            <p:cNvSpPr/>
            <p:nvPr/>
          </p:nvSpPr>
          <p:spPr>
            <a:xfrm>
              <a:off x="376951" y="76169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46871"/>
            </a:solidFill>
          </p:spPr>
          <p:txBody>
            <a:bodyPr wrap="square" lIns="0" tIns="0" rIns="0" bIns="0" rtlCol="0"/>
            <a:lstStyle/>
            <a:p>
              <a:endParaRPr/>
            </a:p>
          </p:txBody>
        </p:sp>
        <p:sp>
          <p:nvSpPr>
            <p:cNvPr id="141" name="bk object 141"/>
            <p:cNvSpPr/>
            <p:nvPr/>
          </p:nvSpPr>
          <p:spPr>
            <a:xfrm>
              <a:off x="376951" y="76324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66871"/>
            </a:solidFill>
          </p:spPr>
          <p:txBody>
            <a:bodyPr wrap="square" lIns="0" tIns="0" rIns="0" bIns="0" rtlCol="0"/>
            <a:lstStyle/>
            <a:p>
              <a:endParaRPr/>
            </a:p>
          </p:txBody>
        </p:sp>
        <p:sp>
          <p:nvSpPr>
            <p:cNvPr id="142" name="bk object 142"/>
            <p:cNvSpPr/>
            <p:nvPr/>
          </p:nvSpPr>
          <p:spPr>
            <a:xfrm>
              <a:off x="376951" y="764789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66871"/>
            </a:solidFill>
          </p:spPr>
          <p:txBody>
            <a:bodyPr wrap="square" lIns="0" tIns="0" rIns="0" bIns="0" rtlCol="0"/>
            <a:lstStyle/>
            <a:p>
              <a:endParaRPr/>
            </a:p>
          </p:txBody>
        </p:sp>
        <p:sp>
          <p:nvSpPr>
            <p:cNvPr id="143" name="bk object 143"/>
            <p:cNvSpPr/>
            <p:nvPr/>
          </p:nvSpPr>
          <p:spPr>
            <a:xfrm>
              <a:off x="376951" y="766334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96F"/>
            </a:solidFill>
          </p:spPr>
          <p:txBody>
            <a:bodyPr wrap="square" lIns="0" tIns="0" rIns="0" bIns="0" rtlCol="0"/>
            <a:lstStyle/>
            <a:p>
              <a:endParaRPr/>
            </a:p>
          </p:txBody>
        </p:sp>
        <p:sp>
          <p:nvSpPr>
            <p:cNvPr id="144" name="bk object 144"/>
            <p:cNvSpPr/>
            <p:nvPr/>
          </p:nvSpPr>
          <p:spPr>
            <a:xfrm>
              <a:off x="376951" y="76787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76F"/>
            </a:solidFill>
          </p:spPr>
          <p:txBody>
            <a:bodyPr wrap="square" lIns="0" tIns="0" rIns="0" bIns="0" rtlCol="0"/>
            <a:lstStyle/>
            <a:p>
              <a:endParaRPr/>
            </a:p>
          </p:txBody>
        </p:sp>
        <p:sp>
          <p:nvSpPr>
            <p:cNvPr id="145" name="bk object 145"/>
            <p:cNvSpPr/>
            <p:nvPr/>
          </p:nvSpPr>
          <p:spPr>
            <a:xfrm>
              <a:off x="376951" y="769423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8676E"/>
            </a:solidFill>
          </p:spPr>
          <p:txBody>
            <a:bodyPr wrap="square" lIns="0" tIns="0" rIns="0" bIns="0" rtlCol="0"/>
            <a:lstStyle/>
            <a:p>
              <a:endParaRPr/>
            </a:p>
          </p:txBody>
        </p:sp>
        <p:sp>
          <p:nvSpPr>
            <p:cNvPr id="146" name="bk object 146"/>
            <p:cNvSpPr/>
            <p:nvPr/>
          </p:nvSpPr>
          <p:spPr>
            <a:xfrm>
              <a:off x="376951" y="77096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47" name="bk object 147"/>
            <p:cNvSpPr/>
            <p:nvPr/>
          </p:nvSpPr>
          <p:spPr>
            <a:xfrm>
              <a:off x="376951" y="77251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48" name="bk object 148"/>
            <p:cNvSpPr/>
            <p:nvPr/>
          </p:nvSpPr>
          <p:spPr>
            <a:xfrm>
              <a:off x="376951" y="77405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A676C"/>
            </a:solidFill>
          </p:spPr>
          <p:txBody>
            <a:bodyPr wrap="square" lIns="0" tIns="0" rIns="0" bIns="0" rtlCol="0"/>
            <a:lstStyle/>
            <a:p>
              <a:endParaRPr/>
            </a:p>
          </p:txBody>
        </p:sp>
        <p:sp>
          <p:nvSpPr>
            <p:cNvPr id="149" name="bk object 149"/>
            <p:cNvSpPr/>
            <p:nvPr/>
          </p:nvSpPr>
          <p:spPr>
            <a:xfrm>
              <a:off x="376951" y="775603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C"/>
            </a:solidFill>
          </p:spPr>
          <p:txBody>
            <a:bodyPr wrap="square" lIns="0" tIns="0" rIns="0" bIns="0" rtlCol="0"/>
            <a:lstStyle/>
            <a:p>
              <a:endParaRPr/>
            </a:p>
          </p:txBody>
        </p:sp>
        <p:sp>
          <p:nvSpPr>
            <p:cNvPr id="150" name="bk object 150"/>
            <p:cNvSpPr/>
            <p:nvPr/>
          </p:nvSpPr>
          <p:spPr>
            <a:xfrm>
              <a:off x="376951" y="77714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B"/>
            </a:solidFill>
          </p:spPr>
          <p:txBody>
            <a:bodyPr wrap="square" lIns="0" tIns="0" rIns="0" bIns="0" rtlCol="0"/>
            <a:lstStyle/>
            <a:p>
              <a:endParaRPr/>
            </a:p>
          </p:txBody>
        </p:sp>
        <p:sp>
          <p:nvSpPr>
            <p:cNvPr id="151" name="bk object 151"/>
            <p:cNvSpPr/>
            <p:nvPr/>
          </p:nvSpPr>
          <p:spPr>
            <a:xfrm>
              <a:off x="376951" y="778692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B666B"/>
            </a:solidFill>
          </p:spPr>
          <p:txBody>
            <a:bodyPr wrap="square" lIns="0" tIns="0" rIns="0" bIns="0" rtlCol="0"/>
            <a:lstStyle/>
            <a:p>
              <a:endParaRPr/>
            </a:p>
          </p:txBody>
        </p:sp>
        <p:sp>
          <p:nvSpPr>
            <p:cNvPr id="152" name="bk object 152"/>
            <p:cNvSpPr/>
            <p:nvPr/>
          </p:nvSpPr>
          <p:spPr>
            <a:xfrm>
              <a:off x="376951" y="78023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66B"/>
            </a:solidFill>
          </p:spPr>
          <p:txBody>
            <a:bodyPr wrap="square" lIns="0" tIns="0" rIns="0" bIns="0" rtlCol="0"/>
            <a:lstStyle/>
            <a:p>
              <a:endParaRPr/>
            </a:p>
          </p:txBody>
        </p:sp>
        <p:sp>
          <p:nvSpPr>
            <p:cNvPr id="153" name="bk object 153"/>
            <p:cNvSpPr/>
            <p:nvPr/>
          </p:nvSpPr>
          <p:spPr>
            <a:xfrm>
              <a:off x="376951" y="781782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D6669"/>
            </a:solidFill>
          </p:spPr>
          <p:txBody>
            <a:bodyPr wrap="square" lIns="0" tIns="0" rIns="0" bIns="0" rtlCol="0"/>
            <a:lstStyle/>
            <a:p>
              <a:endParaRPr/>
            </a:p>
          </p:txBody>
        </p:sp>
        <p:sp>
          <p:nvSpPr>
            <p:cNvPr id="154" name="bk object 154"/>
            <p:cNvSpPr/>
            <p:nvPr/>
          </p:nvSpPr>
          <p:spPr>
            <a:xfrm>
              <a:off x="376951" y="78332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469"/>
            </a:solidFill>
          </p:spPr>
          <p:txBody>
            <a:bodyPr wrap="square" lIns="0" tIns="0" rIns="0" bIns="0" rtlCol="0"/>
            <a:lstStyle/>
            <a:p>
              <a:endParaRPr/>
            </a:p>
          </p:txBody>
        </p:sp>
        <p:sp>
          <p:nvSpPr>
            <p:cNvPr id="155" name="bk object 155"/>
            <p:cNvSpPr/>
            <p:nvPr/>
          </p:nvSpPr>
          <p:spPr>
            <a:xfrm>
              <a:off x="376951" y="78487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56" name="bk object 156"/>
            <p:cNvSpPr/>
            <p:nvPr/>
          </p:nvSpPr>
          <p:spPr>
            <a:xfrm>
              <a:off x="376951" y="786416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F6468"/>
            </a:solidFill>
          </p:spPr>
          <p:txBody>
            <a:bodyPr wrap="square" lIns="0" tIns="0" rIns="0" bIns="0" rtlCol="0"/>
            <a:lstStyle/>
            <a:p>
              <a:endParaRPr/>
            </a:p>
          </p:txBody>
        </p:sp>
        <p:sp>
          <p:nvSpPr>
            <p:cNvPr id="157" name="bk object 157"/>
            <p:cNvSpPr/>
            <p:nvPr/>
          </p:nvSpPr>
          <p:spPr>
            <a:xfrm>
              <a:off x="376951" y="787962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58" name="bk object 158"/>
            <p:cNvSpPr/>
            <p:nvPr/>
          </p:nvSpPr>
          <p:spPr>
            <a:xfrm>
              <a:off x="376951" y="78950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6"/>
            </a:solidFill>
          </p:spPr>
          <p:txBody>
            <a:bodyPr wrap="square" lIns="0" tIns="0" rIns="0" bIns="0" rtlCol="0"/>
            <a:lstStyle/>
            <a:p>
              <a:endParaRPr/>
            </a:p>
          </p:txBody>
        </p:sp>
        <p:sp>
          <p:nvSpPr>
            <p:cNvPr id="159" name="bk object 159"/>
            <p:cNvSpPr/>
            <p:nvPr/>
          </p:nvSpPr>
          <p:spPr>
            <a:xfrm>
              <a:off x="376951" y="791051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16366"/>
            </a:solidFill>
          </p:spPr>
          <p:txBody>
            <a:bodyPr wrap="square" lIns="0" tIns="0" rIns="0" bIns="0" rtlCol="0"/>
            <a:lstStyle/>
            <a:p>
              <a:endParaRPr/>
            </a:p>
          </p:txBody>
        </p:sp>
        <p:sp>
          <p:nvSpPr>
            <p:cNvPr id="160" name="bk object 160"/>
            <p:cNvSpPr/>
            <p:nvPr/>
          </p:nvSpPr>
          <p:spPr>
            <a:xfrm>
              <a:off x="376951" y="79259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5"/>
            </a:solidFill>
          </p:spPr>
          <p:txBody>
            <a:bodyPr wrap="square" lIns="0" tIns="0" rIns="0" bIns="0" rtlCol="0"/>
            <a:lstStyle/>
            <a:p>
              <a:endParaRPr/>
            </a:p>
          </p:txBody>
        </p:sp>
        <p:sp>
          <p:nvSpPr>
            <p:cNvPr id="161" name="bk object 161"/>
            <p:cNvSpPr/>
            <p:nvPr/>
          </p:nvSpPr>
          <p:spPr>
            <a:xfrm>
              <a:off x="376951" y="79414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36365"/>
            </a:solidFill>
          </p:spPr>
          <p:txBody>
            <a:bodyPr wrap="square" lIns="0" tIns="0" rIns="0" bIns="0" rtlCol="0"/>
            <a:lstStyle/>
            <a:p>
              <a:endParaRPr/>
            </a:p>
          </p:txBody>
        </p:sp>
        <p:sp>
          <p:nvSpPr>
            <p:cNvPr id="162" name="bk object 162"/>
            <p:cNvSpPr/>
            <p:nvPr/>
          </p:nvSpPr>
          <p:spPr>
            <a:xfrm>
              <a:off x="376951" y="795685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36365"/>
            </a:solidFill>
          </p:spPr>
          <p:txBody>
            <a:bodyPr wrap="square" lIns="0" tIns="0" rIns="0" bIns="0" rtlCol="0"/>
            <a:lstStyle/>
            <a:p>
              <a:endParaRPr/>
            </a:p>
          </p:txBody>
        </p:sp>
        <p:sp>
          <p:nvSpPr>
            <p:cNvPr id="163" name="bk object 163"/>
            <p:cNvSpPr/>
            <p:nvPr/>
          </p:nvSpPr>
          <p:spPr>
            <a:xfrm>
              <a:off x="376951" y="79723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64" name="bk object 164"/>
            <p:cNvSpPr/>
            <p:nvPr/>
          </p:nvSpPr>
          <p:spPr>
            <a:xfrm>
              <a:off x="376951" y="798775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56163"/>
            </a:solidFill>
          </p:spPr>
          <p:txBody>
            <a:bodyPr wrap="square" lIns="0" tIns="0" rIns="0" bIns="0" rtlCol="0"/>
            <a:lstStyle/>
            <a:p>
              <a:endParaRPr/>
            </a:p>
          </p:txBody>
        </p:sp>
        <p:sp>
          <p:nvSpPr>
            <p:cNvPr id="165" name="bk object 165"/>
            <p:cNvSpPr/>
            <p:nvPr/>
          </p:nvSpPr>
          <p:spPr>
            <a:xfrm>
              <a:off x="376951" y="800321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66" name="bk object 166"/>
            <p:cNvSpPr/>
            <p:nvPr/>
          </p:nvSpPr>
          <p:spPr>
            <a:xfrm>
              <a:off x="376951" y="80186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6161"/>
            </a:solidFill>
          </p:spPr>
          <p:txBody>
            <a:bodyPr wrap="square" lIns="0" tIns="0" rIns="0" bIns="0" rtlCol="0"/>
            <a:lstStyle/>
            <a:p>
              <a:endParaRPr/>
            </a:p>
          </p:txBody>
        </p:sp>
        <p:sp>
          <p:nvSpPr>
            <p:cNvPr id="167" name="bk object 167"/>
            <p:cNvSpPr/>
            <p:nvPr/>
          </p:nvSpPr>
          <p:spPr>
            <a:xfrm>
              <a:off x="376951" y="803410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76161"/>
            </a:solidFill>
          </p:spPr>
          <p:txBody>
            <a:bodyPr wrap="square" lIns="0" tIns="0" rIns="0" bIns="0" rtlCol="0"/>
            <a:lstStyle/>
            <a:p>
              <a:endParaRPr/>
            </a:p>
          </p:txBody>
        </p:sp>
        <p:sp>
          <p:nvSpPr>
            <p:cNvPr id="168" name="bk object 168"/>
            <p:cNvSpPr/>
            <p:nvPr/>
          </p:nvSpPr>
          <p:spPr>
            <a:xfrm>
              <a:off x="376951" y="80495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5F60"/>
            </a:solidFill>
          </p:spPr>
          <p:txBody>
            <a:bodyPr wrap="square" lIns="0" tIns="0" rIns="0" bIns="0" rtlCol="0"/>
            <a:lstStyle/>
            <a:p>
              <a:endParaRPr/>
            </a:p>
          </p:txBody>
        </p:sp>
        <p:sp>
          <p:nvSpPr>
            <p:cNvPr id="169" name="bk object 169"/>
            <p:cNvSpPr/>
            <p:nvPr/>
          </p:nvSpPr>
          <p:spPr>
            <a:xfrm>
              <a:off x="376951" y="80650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85F60"/>
            </a:solidFill>
          </p:spPr>
          <p:txBody>
            <a:bodyPr wrap="square" lIns="0" tIns="0" rIns="0" bIns="0" rtlCol="0"/>
            <a:lstStyle/>
            <a:p>
              <a:endParaRPr/>
            </a:p>
          </p:txBody>
        </p:sp>
        <p:sp>
          <p:nvSpPr>
            <p:cNvPr id="170" name="bk object 170"/>
            <p:cNvSpPr/>
            <p:nvPr/>
          </p:nvSpPr>
          <p:spPr>
            <a:xfrm>
              <a:off x="376951" y="808044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85F60"/>
            </a:solidFill>
          </p:spPr>
          <p:txBody>
            <a:bodyPr wrap="square" lIns="0" tIns="0" rIns="0" bIns="0" rtlCol="0"/>
            <a:lstStyle/>
            <a:p>
              <a:endParaRPr/>
            </a:p>
          </p:txBody>
        </p:sp>
        <p:sp>
          <p:nvSpPr>
            <p:cNvPr id="171" name="bk object 171"/>
            <p:cNvSpPr/>
            <p:nvPr/>
          </p:nvSpPr>
          <p:spPr>
            <a:xfrm>
              <a:off x="376951" y="80959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95F5F"/>
            </a:solidFill>
          </p:spPr>
          <p:txBody>
            <a:bodyPr wrap="square" lIns="0" tIns="0" rIns="0" bIns="0" rtlCol="0"/>
            <a:lstStyle/>
            <a:p>
              <a:endParaRPr/>
            </a:p>
          </p:txBody>
        </p:sp>
        <p:sp>
          <p:nvSpPr>
            <p:cNvPr id="172" name="bk object 172"/>
            <p:cNvSpPr/>
            <p:nvPr/>
          </p:nvSpPr>
          <p:spPr>
            <a:xfrm>
              <a:off x="376951" y="811134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A5E5E"/>
            </a:solidFill>
          </p:spPr>
          <p:txBody>
            <a:bodyPr wrap="square" lIns="0" tIns="0" rIns="0" bIns="0" rtlCol="0"/>
            <a:lstStyle/>
            <a:p>
              <a:endParaRPr/>
            </a:p>
          </p:txBody>
        </p:sp>
        <p:sp>
          <p:nvSpPr>
            <p:cNvPr id="173" name="bk object 173"/>
            <p:cNvSpPr/>
            <p:nvPr/>
          </p:nvSpPr>
          <p:spPr>
            <a:xfrm>
              <a:off x="376951" y="81268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74" name="bk object 174"/>
            <p:cNvSpPr/>
            <p:nvPr/>
          </p:nvSpPr>
          <p:spPr>
            <a:xfrm>
              <a:off x="376951" y="814224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75" name="bk object 175"/>
            <p:cNvSpPr/>
            <p:nvPr/>
          </p:nvSpPr>
          <p:spPr>
            <a:xfrm>
              <a:off x="376951" y="815768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C5E5D"/>
            </a:solidFill>
          </p:spPr>
          <p:txBody>
            <a:bodyPr wrap="square" lIns="0" tIns="0" rIns="0" bIns="0" rtlCol="0"/>
            <a:lstStyle/>
            <a:p>
              <a:endParaRPr/>
            </a:p>
          </p:txBody>
        </p:sp>
        <p:sp>
          <p:nvSpPr>
            <p:cNvPr id="176" name="bk object 176"/>
            <p:cNvSpPr/>
            <p:nvPr/>
          </p:nvSpPr>
          <p:spPr>
            <a:xfrm>
              <a:off x="376951" y="817314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E5B"/>
            </a:solidFill>
          </p:spPr>
          <p:txBody>
            <a:bodyPr wrap="square" lIns="0" tIns="0" rIns="0" bIns="0" rtlCol="0"/>
            <a:lstStyle/>
            <a:p>
              <a:endParaRPr/>
            </a:p>
          </p:txBody>
        </p:sp>
        <p:sp>
          <p:nvSpPr>
            <p:cNvPr id="177" name="bk object 177"/>
            <p:cNvSpPr/>
            <p:nvPr/>
          </p:nvSpPr>
          <p:spPr>
            <a:xfrm>
              <a:off x="376951" y="81885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C5B"/>
            </a:solidFill>
          </p:spPr>
          <p:txBody>
            <a:bodyPr wrap="square" lIns="0" tIns="0" rIns="0" bIns="0" rtlCol="0"/>
            <a:lstStyle/>
            <a:p>
              <a:endParaRPr/>
            </a:p>
          </p:txBody>
        </p:sp>
        <p:sp>
          <p:nvSpPr>
            <p:cNvPr id="178" name="bk object 178"/>
            <p:cNvSpPr/>
            <p:nvPr/>
          </p:nvSpPr>
          <p:spPr>
            <a:xfrm>
              <a:off x="376951" y="82040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E5C5A"/>
            </a:solidFill>
          </p:spPr>
          <p:txBody>
            <a:bodyPr wrap="square" lIns="0" tIns="0" rIns="0" bIns="0" rtlCol="0"/>
            <a:lstStyle/>
            <a:p>
              <a:endParaRPr/>
            </a:p>
          </p:txBody>
        </p:sp>
        <p:sp>
          <p:nvSpPr>
            <p:cNvPr id="179" name="bk object 179"/>
            <p:cNvSpPr/>
            <p:nvPr/>
          </p:nvSpPr>
          <p:spPr>
            <a:xfrm>
              <a:off x="376951" y="82194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80" name="bk object 180"/>
            <p:cNvSpPr/>
            <p:nvPr/>
          </p:nvSpPr>
          <p:spPr>
            <a:xfrm>
              <a:off x="376951" y="82349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81" name="bk object 181"/>
            <p:cNvSpPr/>
            <p:nvPr/>
          </p:nvSpPr>
          <p:spPr>
            <a:xfrm>
              <a:off x="376951" y="825037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05C58"/>
            </a:solidFill>
          </p:spPr>
          <p:txBody>
            <a:bodyPr wrap="square" lIns="0" tIns="0" rIns="0" bIns="0" rtlCol="0"/>
            <a:lstStyle/>
            <a:p>
              <a:endParaRPr/>
            </a:p>
          </p:txBody>
        </p:sp>
        <p:sp>
          <p:nvSpPr>
            <p:cNvPr id="182" name="bk object 182"/>
            <p:cNvSpPr/>
            <p:nvPr/>
          </p:nvSpPr>
          <p:spPr>
            <a:xfrm>
              <a:off x="376951" y="82658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05A58"/>
            </a:solidFill>
          </p:spPr>
          <p:txBody>
            <a:bodyPr wrap="square" lIns="0" tIns="0" rIns="0" bIns="0" rtlCol="0"/>
            <a:lstStyle/>
            <a:p>
              <a:endParaRPr/>
            </a:p>
          </p:txBody>
        </p:sp>
        <p:sp>
          <p:nvSpPr>
            <p:cNvPr id="183" name="bk object 183"/>
            <p:cNvSpPr/>
            <p:nvPr/>
          </p:nvSpPr>
          <p:spPr>
            <a:xfrm>
              <a:off x="376951" y="828127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25A57"/>
            </a:solidFill>
          </p:spPr>
          <p:txBody>
            <a:bodyPr wrap="square" lIns="0" tIns="0" rIns="0" bIns="0" rtlCol="0"/>
            <a:lstStyle/>
            <a:p>
              <a:endParaRPr/>
            </a:p>
          </p:txBody>
        </p:sp>
        <p:sp>
          <p:nvSpPr>
            <p:cNvPr id="184" name="bk object 184"/>
            <p:cNvSpPr/>
            <p:nvPr/>
          </p:nvSpPr>
          <p:spPr>
            <a:xfrm>
              <a:off x="376951" y="82967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85" name="bk object 185"/>
            <p:cNvSpPr/>
            <p:nvPr/>
          </p:nvSpPr>
          <p:spPr>
            <a:xfrm>
              <a:off x="376951" y="83121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86" name="bk object 186"/>
            <p:cNvSpPr/>
            <p:nvPr/>
          </p:nvSpPr>
          <p:spPr>
            <a:xfrm>
              <a:off x="376951" y="832762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35855"/>
            </a:solidFill>
          </p:spPr>
          <p:txBody>
            <a:bodyPr wrap="square" lIns="0" tIns="0" rIns="0" bIns="0" rtlCol="0"/>
            <a:lstStyle/>
            <a:p>
              <a:endParaRPr/>
            </a:p>
          </p:txBody>
        </p:sp>
        <p:sp>
          <p:nvSpPr>
            <p:cNvPr id="187" name="bk object 187"/>
            <p:cNvSpPr/>
            <p:nvPr/>
          </p:nvSpPr>
          <p:spPr>
            <a:xfrm>
              <a:off x="376951" y="83430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5"/>
            </a:solidFill>
          </p:spPr>
          <p:txBody>
            <a:bodyPr wrap="square" lIns="0" tIns="0" rIns="0" bIns="0" rtlCol="0"/>
            <a:lstStyle/>
            <a:p>
              <a:endParaRPr/>
            </a:p>
          </p:txBody>
        </p:sp>
        <p:sp>
          <p:nvSpPr>
            <p:cNvPr id="188" name="bk object 188"/>
            <p:cNvSpPr/>
            <p:nvPr/>
          </p:nvSpPr>
          <p:spPr>
            <a:xfrm>
              <a:off x="376951" y="83585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4"/>
            </a:solidFill>
          </p:spPr>
          <p:txBody>
            <a:bodyPr wrap="square" lIns="0" tIns="0" rIns="0" bIns="0" rtlCol="0"/>
            <a:lstStyle/>
            <a:p>
              <a:endParaRPr/>
            </a:p>
          </p:txBody>
        </p:sp>
        <p:sp>
          <p:nvSpPr>
            <p:cNvPr id="189" name="bk object 189"/>
            <p:cNvSpPr/>
            <p:nvPr/>
          </p:nvSpPr>
          <p:spPr>
            <a:xfrm>
              <a:off x="376951" y="837396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55853"/>
            </a:solidFill>
          </p:spPr>
          <p:txBody>
            <a:bodyPr wrap="square" lIns="0" tIns="0" rIns="0" bIns="0" rtlCol="0"/>
            <a:lstStyle/>
            <a:p>
              <a:endParaRPr/>
            </a:p>
          </p:txBody>
        </p:sp>
        <p:sp>
          <p:nvSpPr>
            <p:cNvPr id="190" name="bk object 190"/>
            <p:cNvSpPr/>
            <p:nvPr/>
          </p:nvSpPr>
          <p:spPr>
            <a:xfrm>
              <a:off x="376951" y="838941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853"/>
            </a:solidFill>
          </p:spPr>
          <p:txBody>
            <a:bodyPr wrap="square" lIns="0" tIns="0" rIns="0" bIns="0" rtlCol="0"/>
            <a:lstStyle/>
            <a:p>
              <a:endParaRPr/>
            </a:p>
          </p:txBody>
        </p:sp>
        <p:sp>
          <p:nvSpPr>
            <p:cNvPr id="191" name="bk object 191"/>
            <p:cNvSpPr/>
            <p:nvPr/>
          </p:nvSpPr>
          <p:spPr>
            <a:xfrm>
              <a:off x="376951" y="84048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652"/>
            </a:solidFill>
          </p:spPr>
          <p:txBody>
            <a:bodyPr wrap="square" lIns="0" tIns="0" rIns="0" bIns="0" rtlCol="0"/>
            <a:lstStyle/>
            <a:p>
              <a:endParaRPr/>
            </a:p>
          </p:txBody>
        </p:sp>
        <p:sp>
          <p:nvSpPr>
            <p:cNvPr id="192" name="bk object 192"/>
            <p:cNvSpPr/>
            <p:nvPr/>
          </p:nvSpPr>
          <p:spPr>
            <a:xfrm>
              <a:off x="376951" y="842030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75651"/>
            </a:solidFill>
          </p:spPr>
          <p:txBody>
            <a:bodyPr wrap="square" lIns="0" tIns="0" rIns="0" bIns="0" rtlCol="0"/>
            <a:lstStyle/>
            <a:p>
              <a:endParaRPr/>
            </a:p>
          </p:txBody>
        </p:sp>
        <p:sp>
          <p:nvSpPr>
            <p:cNvPr id="193" name="bk object 193"/>
            <p:cNvSpPr/>
            <p:nvPr/>
          </p:nvSpPr>
          <p:spPr>
            <a:xfrm>
              <a:off x="376951" y="84357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1"/>
            </a:solidFill>
          </p:spPr>
          <p:txBody>
            <a:bodyPr wrap="square" lIns="0" tIns="0" rIns="0" bIns="0" rtlCol="0"/>
            <a:lstStyle/>
            <a:p>
              <a:endParaRPr/>
            </a:p>
          </p:txBody>
        </p:sp>
        <p:sp>
          <p:nvSpPr>
            <p:cNvPr id="194" name="bk object 194"/>
            <p:cNvSpPr/>
            <p:nvPr/>
          </p:nvSpPr>
          <p:spPr>
            <a:xfrm>
              <a:off x="376951" y="84512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0"/>
            </a:solidFill>
          </p:spPr>
          <p:txBody>
            <a:bodyPr wrap="square" lIns="0" tIns="0" rIns="0" bIns="0" rtlCol="0"/>
            <a:lstStyle/>
            <a:p>
              <a:endParaRPr/>
            </a:p>
          </p:txBody>
        </p:sp>
        <p:sp>
          <p:nvSpPr>
            <p:cNvPr id="195" name="bk object 195"/>
            <p:cNvSpPr/>
            <p:nvPr/>
          </p:nvSpPr>
          <p:spPr>
            <a:xfrm>
              <a:off x="376951" y="846665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750"/>
            </a:solidFill>
          </p:spPr>
          <p:txBody>
            <a:bodyPr wrap="square" lIns="0" tIns="0" rIns="0" bIns="0" rtlCol="0"/>
            <a:lstStyle/>
            <a:p>
              <a:endParaRPr/>
            </a:p>
          </p:txBody>
        </p:sp>
        <p:sp>
          <p:nvSpPr>
            <p:cNvPr id="196" name="bk object 196"/>
            <p:cNvSpPr/>
            <p:nvPr/>
          </p:nvSpPr>
          <p:spPr>
            <a:xfrm>
              <a:off x="376951" y="84821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9544E"/>
            </a:solidFill>
          </p:spPr>
          <p:txBody>
            <a:bodyPr wrap="square" lIns="0" tIns="0" rIns="0" bIns="0" rtlCol="0"/>
            <a:lstStyle/>
            <a:p>
              <a:endParaRPr/>
            </a:p>
          </p:txBody>
        </p:sp>
        <p:sp>
          <p:nvSpPr>
            <p:cNvPr id="197" name="bk object 197"/>
            <p:cNvSpPr/>
            <p:nvPr/>
          </p:nvSpPr>
          <p:spPr>
            <a:xfrm>
              <a:off x="376951" y="849755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44E"/>
            </a:solidFill>
          </p:spPr>
          <p:txBody>
            <a:bodyPr wrap="square" lIns="0" tIns="0" rIns="0" bIns="0" rtlCol="0"/>
            <a:lstStyle/>
            <a:p>
              <a:endParaRPr/>
            </a:p>
          </p:txBody>
        </p:sp>
        <p:sp>
          <p:nvSpPr>
            <p:cNvPr id="198" name="bk object 198"/>
            <p:cNvSpPr/>
            <p:nvPr/>
          </p:nvSpPr>
          <p:spPr>
            <a:xfrm>
              <a:off x="376951" y="851300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E"/>
            </a:solidFill>
          </p:spPr>
          <p:txBody>
            <a:bodyPr wrap="square" lIns="0" tIns="0" rIns="0" bIns="0" rtlCol="0"/>
            <a:lstStyle/>
            <a:p>
              <a:endParaRPr/>
            </a:p>
          </p:txBody>
        </p:sp>
        <p:sp>
          <p:nvSpPr>
            <p:cNvPr id="199" name="bk object 199"/>
            <p:cNvSpPr/>
            <p:nvPr/>
          </p:nvSpPr>
          <p:spPr>
            <a:xfrm>
              <a:off x="376951" y="85284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D"/>
            </a:solidFill>
          </p:spPr>
          <p:txBody>
            <a:bodyPr wrap="square" lIns="0" tIns="0" rIns="0" bIns="0" rtlCol="0"/>
            <a:lstStyle/>
            <a:p>
              <a:endParaRPr/>
            </a:p>
          </p:txBody>
        </p:sp>
        <p:sp>
          <p:nvSpPr>
            <p:cNvPr id="200" name="bk object 200"/>
            <p:cNvSpPr/>
            <p:nvPr/>
          </p:nvSpPr>
          <p:spPr>
            <a:xfrm>
              <a:off x="376951" y="854389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A524C"/>
            </a:solidFill>
          </p:spPr>
          <p:txBody>
            <a:bodyPr wrap="square" lIns="0" tIns="0" rIns="0" bIns="0" rtlCol="0"/>
            <a:lstStyle/>
            <a:p>
              <a:endParaRPr/>
            </a:p>
          </p:txBody>
        </p:sp>
        <p:sp>
          <p:nvSpPr>
            <p:cNvPr id="201" name="bk object 201"/>
            <p:cNvSpPr/>
            <p:nvPr/>
          </p:nvSpPr>
          <p:spPr>
            <a:xfrm>
              <a:off x="376951" y="85593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202" name="bk object 202"/>
            <p:cNvSpPr/>
            <p:nvPr/>
          </p:nvSpPr>
          <p:spPr>
            <a:xfrm>
              <a:off x="376951" y="85747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203" name="bk object 203"/>
            <p:cNvSpPr/>
            <p:nvPr/>
          </p:nvSpPr>
          <p:spPr>
            <a:xfrm>
              <a:off x="376951" y="859024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24B"/>
            </a:solidFill>
          </p:spPr>
          <p:txBody>
            <a:bodyPr wrap="square" lIns="0" tIns="0" rIns="0" bIns="0" rtlCol="0"/>
            <a:lstStyle/>
            <a:p>
              <a:endParaRPr/>
            </a:p>
          </p:txBody>
        </p:sp>
        <p:sp>
          <p:nvSpPr>
            <p:cNvPr id="204" name="bk object 204"/>
            <p:cNvSpPr/>
            <p:nvPr/>
          </p:nvSpPr>
          <p:spPr>
            <a:xfrm>
              <a:off x="376951" y="86056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E5249"/>
            </a:solidFill>
          </p:spPr>
          <p:txBody>
            <a:bodyPr wrap="square" lIns="0" tIns="0" rIns="0" bIns="0" rtlCol="0"/>
            <a:lstStyle/>
            <a:p>
              <a:endParaRPr/>
            </a:p>
          </p:txBody>
        </p:sp>
        <p:sp>
          <p:nvSpPr>
            <p:cNvPr id="205" name="bk object 205"/>
            <p:cNvSpPr/>
            <p:nvPr/>
          </p:nvSpPr>
          <p:spPr>
            <a:xfrm>
              <a:off x="376951" y="862114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049"/>
            </a:solidFill>
          </p:spPr>
          <p:txBody>
            <a:bodyPr wrap="square" lIns="0" tIns="0" rIns="0" bIns="0" rtlCol="0"/>
            <a:lstStyle/>
            <a:p>
              <a:endParaRPr/>
            </a:p>
          </p:txBody>
        </p:sp>
        <p:sp>
          <p:nvSpPr>
            <p:cNvPr id="206" name="bk object 206"/>
            <p:cNvSpPr/>
            <p:nvPr/>
          </p:nvSpPr>
          <p:spPr>
            <a:xfrm>
              <a:off x="376951" y="86365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07" name="bk object 207"/>
            <p:cNvSpPr/>
            <p:nvPr/>
          </p:nvSpPr>
          <p:spPr>
            <a:xfrm>
              <a:off x="376951" y="86520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08" name="bk object 208"/>
            <p:cNvSpPr/>
            <p:nvPr/>
          </p:nvSpPr>
          <p:spPr>
            <a:xfrm>
              <a:off x="376951" y="86674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05048"/>
            </a:solidFill>
          </p:spPr>
          <p:txBody>
            <a:bodyPr wrap="square" lIns="0" tIns="0" rIns="0" bIns="0" rtlCol="0"/>
            <a:lstStyle/>
            <a:p>
              <a:endParaRPr/>
            </a:p>
          </p:txBody>
        </p:sp>
        <p:sp>
          <p:nvSpPr>
            <p:cNvPr id="209" name="bk object 209"/>
            <p:cNvSpPr/>
            <p:nvPr/>
          </p:nvSpPr>
          <p:spPr>
            <a:xfrm>
              <a:off x="376951" y="86829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5046"/>
            </a:solidFill>
          </p:spPr>
          <p:txBody>
            <a:bodyPr wrap="square" lIns="0" tIns="0" rIns="0" bIns="0" rtlCol="0"/>
            <a:lstStyle/>
            <a:p>
              <a:endParaRPr/>
            </a:p>
          </p:txBody>
        </p:sp>
        <p:sp>
          <p:nvSpPr>
            <p:cNvPr id="210" name="bk object 210"/>
            <p:cNvSpPr/>
            <p:nvPr/>
          </p:nvSpPr>
          <p:spPr>
            <a:xfrm>
              <a:off x="376951" y="86983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4E46"/>
            </a:solidFill>
          </p:spPr>
          <p:txBody>
            <a:bodyPr wrap="square" lIns="0" tIns="0" rIns="0" bIns="0" rtlCol="0"/>
            <a:lstStyle/>
            <a:p>
              <a:endParaRPr/>
            </a:p>
          </p:txBody>
        </p:sp>
        <p:sp>
          <p:nvSpPr>
            <p:cNvPr id="211" name="bk object 211"/>
            <p:cNvSpPr/>
            <p:nvPr/>
          </p:nvSpPr>
          <p:spPr>
            <a:xfrm>
              <a:off x="376951" y="87138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14E44"/>
            </a:solidFill>
          </p:spPr>
          <p:txBody>
            <a:bodyPr wrap="square" lIns="0" tIns="0" rIns="0" bIns="0" rtlCol="0"/>
            <a:lstStyle/>
            <a:p>
              <a:endParaRPr/>
            </a:p>
          </p:txBody>
        </p:sp>
        <p:sp>
          <p:nvSpPr>
            <p:cNvPr id="212" name="bk object 212"/>
            <p:cNvSpPr/>
            <p:nvPr/>
          </p:nvSpPr>
          <p:spPr>
            <a:xfrm>
              <a:off x="376951" y="87292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13" name="bk object 213"/>
            <p:cNvSpPr/>
            <p:nvPr/>
          </p:nvSpPr>
          <p:spPr>
            <a:xfrm>
              <a:off x="376951" y="87447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14" name="bk object 214"/>
            <p:cNvSpPr/>
            <p:nvPr/>
          </p:nvSpPr>
          <p:spPr>
            <a:xfrm>
              <a:off x="376951" y="87601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34B42"/>
            </a:solidFill>
          </p:spPr>
          <p:txBody>
            <a:bodyPr wrap="square" lIns="0" tIns="0" rIns="0" bIns="0" rtlCol="0"/>
            <a:lstStyle/>
            <a:p>
              <a:endParaRPr/>
            </a:p>
          </p:txBody>
        </p:sp>
        <p:sp>
          <p:nvSpPr>
            <p:cNvPr id="215" name="bk object 215"/>
            <p:cNvSpPr/>
            <p:nvPr/>
          </p:nvSpPr>
          <p:spPr>
            <a:xfrm>
              <a:off x="376951" y="87756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2"/>
            </a:solidFill>
          </p:spPr>
          <p:txBody>
            <a:bodyPr wrap="square" lIns="0" tIns="0" rIns="0" bIns="0" rtlCol="0"/>
            <a:lstStyle/>
            <a:p>
              <a:endParaRPr/>
            </a:p>
          </p:txBody>
        </p:sp>
        <p:sp>
          <p:nvSpPr>
            <p:cNvPr id="216" name="bk object 216"/>
            <p:cNvSpPr/>
            <p:nvPr/>
          </p:nvSpPr>
          <p:spPr>
            <a:xfrm>
              <a:off x="376951" y="879107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54B41"/>
            </a:solidFill>
          </p:spPr>
          <p:txBody>
            <a:bodyPr wrap="square" lIns="0" tIns="0" rIns="0" bIns="0" rtlCol="0"/>
            <a:lstStyle/>
            <a:p>
              <a:endParaRPr/>
            </a:p>
          </p:txBody>
        </p:sp>
        <p:sp>
          <p:nvSpPr>
            <p:cNvPr id="217" name="bk object 217"/>
            <p:cNvSpPr/>
            <p:nvPr/>
          </p:nvSpPr>
          <p:spPr>
            <a:xfrm>
              <a:off x="376951" y="88065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1"/>
            </a:solidFill>
          </p:spPr>
          <p:txBody>
            <a:bodyPr wrap="square" lIns="0" tIns="0" rIns="0" bIns="0" rtlCol="0"/>
            <a:lstStyle/>
            <a:p>
              <a:endParaRPr/>
            </a:p>
          </p:txBody>
        </p:sp>
        <p:sp>
          <p:nvSpPr>
            <p:cNvPr id="218" name="bk object 218"/>
            <p:cNvSpPr/>
            <p:nvPr/>
          </p:nvSpPr>
          <p:spPr>
            <a:xfrm>
              <a:off x="376951" y="88219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B41"/>
            </a:solidFill>
          </p:spPr>
          <p:txBody>
            <a:bodyPr wrap="square" lIns="0" tIns="0" rIns="0" bIns="0" rtlCol="0"/>
            <a:lstStyle/>
            <a:p>
              <a:endParaRPr/>
            </a:p>
          </p:txBody>
        </p:sp>
        <p:sp>
          <p:nvSpPr>
            <p:cNvPr id="219" name="bk object 219"/>
            <p:cNvSpPr/>
            <p:nvPr/>
          </p:nvSpPr>
          <p:spPr>
            <a:xfrm>
              <a:off x="376951" y="88374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6493F"/>
            </a:solidFill>
          </p:spPr>
          <p:txBody>
            <a:bodyPr wrap="square" lIns="0" tIns="0" rIns="0" bIns="0" rtlCol="0"/>
            <a:lstStyle/>
            <a:p>
              <a:endParaRPr/>
            </a:p>
          </p:txBody>
        </p:sp>
        <p:sp>
          <p:nvSpPr>
            <p:cNvPr id="220" name="bk object 220"/>
            <p:cNvSpPr/>
            <p:nvPr/>
          </p:nvSpPr>
          <p:spPr>
            <a:xfrm>
              <a:off x="376951" y="88528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93F"/>
            </a:solidFill>
          </p:spPr>
          <p:txBody>
            <a:bodyPr wrap="square" lIns="0" tIns="0" rIns="0" bIns="0" rtlCol="0"/>
            <a:lstStyle/>
            <a:p>
              <a:endParaRPr/>
            </a:p>
          </p:txBody>
        </p:sp>
        <p:sp>
          <p:nvSpPr>
            <p:cNvPr id="221" name="bk object 221"/>
            <p:cNvSpPr/>
            <p:nvPr/>
          </p:nvSpPr>
          <p:spPr>
            <a:xfrm>
              <a:off x="376951" y="88683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8493F"/>
            </a:solidFill>
          </p:spPr>
          <p:txBody>
            <a:bodyPr wrap="square" lIns="0" tIns="0" rIns="0" bIns="0" rtlCol="0"/>
            <a:lstStyle/>
            <a:p>
              <a:endParaRPr/>
            </a:p>
          </p:txBody>
        </p:sp>
        <p:sp>
          <p:nvSpPr>
            <p:cNvPr id="222" name="bk object 222"/>
            <p:cNvSpPr/>
            <p:nvPr/>
          </p:nvSpPr>
          <p:spPr>
            <a:xfrm>
              <a:off x="376951" y="888376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8493D"/>
            </a:solidFill>
          </p:spPr>
          <p:txBody>
            <a:bodyPr wrap="square" lIns="0" tIns="0" rIns="0" bIns="0" rtlCol="0"/>
            <a:lstStyle/>
            <a:p>
              <a:endParaRPr/>
            </a:p>
          </p:txBody>
        </p:sp>
        <p:sp>
          <p:nvSpPr>
            <p:cNvPr id="223" name="bk object 223"/>
            <p:cNvSpPr/>
            <p:nvPr/>
          </p:nvSpPr>
          <p:spPr>
            <a:xfrm>
              <a:off x="376951" y="889921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93D"/>
            </a:solidFill>
          </p:spPr>
          <p:txBody>
            <a:bodyPr wrap="square" lIns="0" tIns="0" rIns="0" bIns="0" rtlCol="0"/>
            <a:lstStyle/>
            <a:p>
              <a:endParaRPr/>
            </a:p>
          </p:txBody>
        </p:sp>
        <p:sp>
          <p:nvSpPr>
            <p:cNvPr id="224" name="bk object 224"/>
            <p:cNvSpPr/>
            <p:nvPr/>
          </p:nvSpPr>
          <p:spPr>
            <a:xfrm>
              <a:off x="376951" y="89146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63B"/>
            </a:solidFill>
          </p:spPr>
          <p:txBody>
            <a:bodyPr wrap="square" lIns="0" tIns="0" rIns="0" bIns="0" rtlCol="0"/>
            <a:lstStyle/>
            <a:p>
              <a:endParaRPr/>
            </a:p>
          </p:txBody>
        </p:sp>
        <p:sp>
          <p:nvSpPr>
            <p:cNvPr id="225" name="bk object 225"/>
            <p:cNvSpPr/>
            <p:nvPr/>
          </p:nvSpPr>
          <p:spPr>
            <a:xfrm>
              <a:off x="376951" y="89301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A463B"/>
            </a:solidFill>
          </p:spPr>
          <p:txBody>
            <a:bodyPr wrap="square" lIns="0" tIns="0" rIns="0" bIns="0" rtlCol="0"/>
            <a:lstStyle/>
            <a:p>
              <a:endParaRPr/>
            </a:p>
          </p:txBody>
        </p:sp>
        <p:sp>
          <p:nvSpPr>
            <p:cNvPr id="226" name="bk object 226"/>
            <p:cNvSpPr/>
            <p:nvPr/>
          </p:nvSpPr>
          <p:spPr>
            <a:xfrm>
              <a:off x="376951" y="89455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63B"/>
            </a:solidFill>
          </p:spPr>
          <p:txBody>
            <a:bodyPr wrap="square" lIns="0" tIns="0" rIns="0" bIns="0" rtlCol="0"/>
            <a:lstStyle/>
            <a:p>
              <a:endParaRPr/>
            </a:p>
          </p:txBody>
        </p:sp>
        <p:sp>
          <p:nvSpPr>
            <p:cNvPr id="227" name="bk object 227"/>
            <p:cNvSpPr/>
            <p:nvPr/>
          </p:nvSpPr>
          <p:spPr>
            <a:xfrm>
              <a:off x="376951" y="896100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C463A"/>
            </a:solidFill>
          </p:spPr>
          <p:txBody>
            <a:bodyPr wrap="square" lIns="0" tIns="0" rIns="0" bIns="0" rtlCol="0"/>
            <a:lstStyle/>
            <a:p>
              <a:endParaRPr/>
            </a:p>
          </p:txBody>
        </p:sp>
        <p:sp>
          <p:nvSpPr>
            <p:cNvPr id="228" name="bk object 228"/>
            <p:cNvSpPr/>
            <p:nvPr/>
          </p:nvSpPr>
          <p:spPr>
            <a:xfrm>
              <a:off x="376951" y="89764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339"/>
            </a:solidFill>
          </p:spPr>
          <p:txBody>
            <a:bodyPr wrap="square" lIns="0" tIns="0" rIns="0" bIns="0" rtlCol="0"/>
            <a:lstStyle/>
            <a:p>
              <a:endParaRPr/>
            </a:p>
          </p:txBody>
        </p:sp>
        <p:sp>
          <p:nvSpPr>
            <p:cNvPr id="229" name="bk object 229"/>
            <p:cNvSpPr/>
            <p:nvPr/>
          </p:nvSpPr>
          <p:spPr>
            <a:xfrm>
              <a:off x="376951" y="89919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F4338"/>
            </a:solidFill>
          </p:spPr>
          <p:txBody>
            <a:bodyPr wrap="square" lIns="0" tIns="0" rIns="0" bIns="0" rtlCol="0"/>
            <a:lstStyle/>
            <a:p>
              <a:endParaRPr/>
            </a:p>
          </p:txBody>
        </p:sp>
        <p:sp>
          <p:nvSpPr>
            <p:cNvPr id="230" name="bk object 230"/>
            <p:cNvSpPr/>
            <p:nvPr/>
          </p:nvSpPr>
          <p:spPr>
            <a:xfrm>
              <a:off x="376951" y="9007348"/>
              <a:ext cx="666750" cy="867410"/>
            </a:xfrm>
            <a:custGeom>
              <a:avLst/>
              <a:gdLst/>
              <a:ahLst/>
              <a:cxnLst/>
              <a:rect l="l" t="t" r="r" b="b"/>
              <a:pathLst>
                <a:path w="666750" h="867409">
                  <a:moveTo>
                    <a:pt x="0" y="866811"/>
                  </a:moveTo>
                  <a:lnTo>
                    <a:pt x="666168" y="866811"/>
                  </a:lnTo>
                  <a:lnTo>
                    <a:pt x="666168" y="0"/>
                  </a:lnTo>
                  <a:lnTo>
                    <a:pt x="0" y="0"/>
                  </a:lnTo>
                  <a:lnTo>
                    <a:pt x="0" y="866811"/>
                  </a:lnTo>
                  <a:close/>
                </a:path>
              </a:pathLst>
            </a:custGeom>
            <a:solidFill>
              <a:srgbClr val="EF4338"/>
            </a:solidFill>
          </p:spPr>
          <p:txBody>
            <a:bodyPr wrap="square" lIns="0" tIns="0" rIns="0" bIns="0" rtlCol="0"/>
            <a:lstStyle/>
            <a:p>
              <a:endParaRPr/>
            </a:p>
          </p:txBody>
        </p:sp>
      </p:grpSp>
      <p:pic>
        <p:nvPicPr>
          <p:cNvPr id="320" name="Imagen 3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5571" y="10307929"/>
            <a:ext cx="2670981" cy="683771"/>
          </a:xfrm>
          <a:prstGeom prst="rect">
            <a:avLst/>
          </a:prstGeom>
        </p:spPr>
      </p:pic>
      <p:pic>
        <p:nvPicPr>
          <p:cNvPr id="321" name="Imagen 3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495008" y="10307929"/>
            <a:ext cx="2609091" cy="683771"/>
          </a:xfrm>
          <a:prstGeom prst="rect">
            <a:avLst/>
          </a:prstGeom>
        </p:spPr>
      </p:pic>
    </p:spTree>
    <p:extLst>
      <p:ext uri="{BB962C8B-B14F-4D97-AF65-F5344CB8AC3E}">
        <p14:creationId xmlns:p14="http://schemas.microsoft.com/office/powerpoint/2010/main" val="1515250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770977" y="2003093"/>
            <a:ext cx="18093690" cy="7464171"/>
          </a:xfrm>
        </p:spPr>
        <p:txBody>
          <a:bodyPr lIns="0" tIns="0" rIns="0" bIns="0"/>
          <a:lstStyle>
            <a:lvl1pPr>
              <a:defRPr/>
            </a:lvl1pPr>
          </a:lstStyle>
          <a:p>
            <a:endParaRPr dirty="0"/>
          </a:p>
        </p:txBody>
      </p:sp>
      <p:grpSp>
        <p:nvGrpSpPr>
          <p:cNvPr id="4" name="Grupo 3"/>
          <p:cNvGrpSpPr/>
          <p:nvPr userDrawn="1"/>
        </p:nvGrpSpPr>
        <p:grpSpPr>
          <a:xfrm>
            <a:off x="523544" y="910967"/>
            <a:ext cx="5220207" cy="251460"/>
            <a:chOff x="523544" y="910967"/>
            <a:chExt cx="5220207" cy="251460"/>
          </a:xfrm>
        </p:grpSpPr>
        <p:sp>
          <p:nvSpPr>
            <p:cNvPr id="321" name="object 3"/>
            <p:cNvSpPr/>
            <p:nvPr userDrawn="1"/>
          </p:nvSpPr>
          <p:spPr>
            <a:xfrm>
              <a:off x="572406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4181C3"/>
            </a:solidFill>
          </p:spPr>
          <p:txBody>
            <a:bodyPr wrap="square" lIns="0" tIns="0" rIns="0" bIns="0" rtlCol="0"/>
            <a:lstStyle/>
            <a:p>
              <a:endParaRPr/>
            </a:p>
          </p:txBody>
        </p:sp>
        <p:sp>
          <p:nvSpPr>
            <p:cNvPr id="322" name="object 4"/>
            <p:cNvSpPr/>
            <p:nvPr userDrawn="1"/>
          </p:nvSpPr>
          <p:spPr>
            <a:xfrm>
              <a:off x="5704747"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4181C3"/>
            </a:solidFill>
          </p:spPr>
          <p:txBody>
            <a:bodyPr wrap="square" lIns="0" tIns="0" rIns="0" bIns="0" rtlCol="0"/>
            <a:lstStyle/>
            <a:p>
              <a:endParaRPr/>
            </a:p>
          </p:txBody>
        </p:sp>
        <p:sp>
          <p:nvSpPr>
            <p:cNvPr id="323" name="object 5"/>
            <p:cNvSpPr/>
            <p:nvPr userDrawn="1"/>
          </p:nvSpPr>
          <p:spPr>
            <a:xfrm>
              <a:off x="568541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4682C1"/>
            </a:solidFill>
          </p:spPr>
          <p:txBody>
            <a:bodyPr wrap="square" lIns="0" tIns="0" rIns="0" bIns="0" rtlCol="0"/>
            <a:lstStyle/>
            <a:p>
              <a:endParaRPr/>
            </a:p>
          </p:txBody>
        </p:sp>
        <p:sp>
          <p:nvSpPr>
            <p:cNvPr id="324" name="object 6"/>
            <p:cNvSpPr/>
            <p:nvPr userDrawn="1"/>
          </p:nvSpPr>
          <p:spPr>
            <a:xfrm>
              <a:off x="5666099"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4780C0"/>
            </a:solidFill>
          </p:spPr>
          <p:txBody>
            <a:bodyPr wrap="square" lIns="0" tIns="0" rIns="0" bIns="0" rtlCol="0"/>
            <a:lstStyle/>
            <a:p>
              <a:endParaRPr/>
            </a:p>
          </p:txBody>
        </p:sp>
        <p:sp>
          <p:nvSpPr>
            <p:cNvPr id="325" name="object 7"/>
            <p:cNvSpPr/>
            <p:nvPr userDrawn="1"/>
          </p:nvSpPr>
          <p:spPr>
            <a:xfrm>
              <a:off x="564677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4880BE"/>
            </a:solidFill>
          </p:spPr>
          <p:txBody>
            <a:bodyPr wrap="square" lIns="0" tIns="0" rIns="0" bIns="0" rtlCol="0"/>
            <a:lstStyle/>
            <a:p>
              <a:endParaRPr/>
            </a:p>
          </p:txBody>
        </p:sp>
        <p:sp>
          <p:nvSpPr>
            <p:cNvPr id="326" name="object 8"/>
            <p:cNvSpPr/>
            <p:nvPr userDrawn="1"/>
          </p:nvSpPr>
          <p:spPr>
            <a:xfrm>
              <a:off x="562744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4B81BE"/>
            </a:solidFill>
          </p:spPr>
          <p:txBody>
            <a:bodyPr wrap="square" lIns="0" tIns="0" rIns="0" bIns="0" rtlCol="0"/>
            <a:lstStyle/>
            <a:p>
              <a:endParaRPr/>
            </a:p>
          </p:txBody>
        </p:sp>
        <p:sp>
          <p:nvSpPr>
            <p:cNvPr id="327" name="object 9"/>
            <p:cNvSpPr/>
            <p:nvPr userDrawn="1"/>
          </p:nvSpPr>
          <p:spPr>
            <a:xfrm>
              <a:off x="560812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4B81BE"/>
            </a:solidFill>
          </p:spPr>
          <p:txBody>
            <a:bodyPr wrap="square" lIns="0" tIns="0" rIns="0" bIns="0" rtlCol="0"/>
            <a:lstStyle/>
            <a:p>
              <a:endParaRPr/>
            </a:p>
          </p:txBody>
        </p:sp>
        <p:sp>
          <p:nvSpPr>
            <p:cNvPr id="328" name="object 10"/>
            <p:cNvSpPr/>
            <p:nvPr userDrawn="1"/>
          </p:nvSpPr>
          <p:spPr>
            <a:xfrm>
              <a:off x="558879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4D7FBC"/>
            </a:solidFill>
          </p:spPr>
          <p:txBody>
            <a:bodyPr wrap="square" lIns="0" tIns="0" rIns="0" bIns="0" rtlCol="0"/>
            <a:lstStyle/>
            <a:p>
              <a:endParaRPr/>
            </a:p>
          </p:txBody>
        </p:sp>
        <p:sp>
          <p:nvSpPr>
            <p:cNvPr id="329" name="object 11"/>
            <p:cNvSpPr/>
            <p:nvPr userDrawn="1"/>
          </p:nvSpPr>
          <p:spPr>
            <a:xfrm>
              <a:off x="556947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5080BC"/>
            </a:solidFill>
          </p:spPr>
          <p:txBody>
            <a:bodyPr wrap="square" lIns="0" tIns="0" rIns="0" bIns="0" rtlCol="0"/>
            <a:lstStyle/>
            <a:p>
              <a:endParaRPr/>
            </a:p>
          </p:txBody>
        </p:sp>
        <p:sp>
          <p:nvSpPr>
            <p:cNvPr id="330" name="object 12"/>
            <p:cNvSpPr/>
            <p:nvPr userDrawn="1"/>
          </p:nvSpPr>
          <p:spPr>
            <a:xfrm>
              <a:off x="555014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5080BA"/>
            </a:solidFill>
          </p:spPr>
          <p:txBody>
            <a:bodyPr wrap="square" lIns="0" tIns="0" rIns="0" bIns="0" rtlCol="0"/>
            <a:lstStyle/>
            <a:p>
              <a:endParaRPr/>
            </a:p>
          </p:txBody>
        </p:sp>
        <p:sp>
          <p:nvSpPr>
            <p:cNvPr id="331" name="object 13"/>
            <p:cNvSpPr/>
            <p:nvPr userDrawn="1"/>
          </p:nvSpPr>
          <p:spPr>
            <a:xfrm>
              <a:off x="553082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5380BA"/>
            </a:solidFill>
          </p:spPr>
          <p:txBody>
            <a:bodyPr wrap="square" lIns="0" tIns="0" rIns="0" bIns="0" rtlCol="0"/>
            <a:lstStyle/>
            <a:p>
              <a:endParaRPr/>
            </a:p>
          </p:txBody>
        </p:sp>
        <p:sp>
          <p:nvSpPr>
            <p:cNvPr id="332" name="object 14"/>
            <p:cNvSpPr/>
            <p:nvPr userDrawn="1"/>
          </p:nvSpPr>
          <p:spPr>
            <a:xfrm>
              <a:off x="551149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5380BA"/>
            </a:solidFill>
          </p:spPr>
          <p:txBody>
            <a:bodyPr wrap="square" lIns="0" tIns="0" rIns="0" bIns="0" rtlCol="0"/>
            <a:lstStyle/>
            <a:p>
              <a:endParaRPr/>
            </a:p>
          </p:txBody>
        </p:sp>
        <p:sp>
          <p:nvSpPr>
            <p:cNvPr id="333" name="object 15"/>
            <p:cNvSpPr/>
            <p:nvPr userDrawn="1"/>
          </p:nvSpPr>
          <p:spPr>
            <a:xfrm>
              <a:off x="549216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557FB8"/>
            </a:solidFill>
          </p:spPr>
          <p:txBody>
            <a:bodyPr wrap="square" lIns="0" tIns="0" rIns="0" bIns="0" rtlCol="0"/>
            <a:lstStyle/>
            <a:p>
              <a:endParaRPr/>
            </a:p>
          </p:txBody>
        </p:sp>
        <p:sp>
          <p:nvSpPr>
            <p:cNvPr id="334" name="object 16"/>
            <p:cNvSpPr/>
            <p:nvPr userDrawn="1"/>
          </p:nvSpPr>
          <p:spPr>
            <a:xfrm>
              <a:off x="547284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587FB8"/>
            </a:solidFill>
          </p:spPr>
          <p:txBody>
            <a:bodyPr wrap="square" lIns="0" tIns="0" rIns="0" bIns="0" rtlCol="0"/>
            <a:lstStyle/>
            <a:p>
              <a:endParaRPr/>
            </a:p>
          </p:txBody>
        </p:sp>
        <p:sp>
          <p:nvSpPr>
            <p:cNvPr id="335" name="object 17"/>
            <p:cNvSpPr/>
            <p:nvPr userDrawn="1"/>
          </p:nvSpPr>
          <p:spPr>
            <a:xfrm>
              <a:off x="545351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587FB8"/>
            </a:solidFill>
          </p:spPr>
          <p:txBody>
            <a:bodyPr wrap="square" lIns="0" tIns="0" rIns="0" bIns="0" rtlCol="0"/>
            <a:lstStyle/>
            <a:p>
              <a:endParaRPr/>
            </a:p>
          </p:txBody>
        </p:sp>
        <p:sp>
          <p:nvSpPr>
            <p:cNvPr id="336" name="object 18"/>
            <p:cNvSpPr/>
            <p:nvPr userDrawn="1"/>
          </p:nvSpPr>
          <p:spPr>
            <a:xfrm>
              <a:off x="5434200"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587FB7"/>
            </a:solidFill>
          </p:spPr>
          <p:txBody>
            <a:bodyPr wrap="square" lIns="0" tIns="0" rIns="0" bIns="0" rtlCol="0"/>
            <a:lstStyle/>
            <a:p>
              <a:endParaRPr/>
            </a:p>
          </p:txBody>
        </p:sp>
        <p:sp>
          <p:nvSpPr>
            <p:cNvPr id="337" name="object 19"/>
            <p:cNvSpPr/>
            <p:nvPr userDrawn="1"/>
          </p:nvSpPr>
          <p:spPr>
            <a:xfrm>
              <a:off x="541487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5B80B7"/>
            </a:solidFill>
          </p:spPr>
          <p:txBody>
            <a:bodyPr wrap="square" lIns="0" tIns="0" rIns="0" bIns="0" rtlCol="0"/>
            <a:lstStyle/>
            <a:p>
              <a:endParaRPr/>
            </a:p>
          </p:txBody>
        </p:sp>
        <p:sp>
          <p:nvSpPr>
            <p:cNvPr id="338" name="object 20"/>
            <p:cNvSpPr/>
            <p:nvPr userDrawn="1"/>
          </p:nvSpPr>
          <p:spPr>
            <a:xfrm>
              <a:off x="539554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5C7EB5"/>
            </a:solidFill>
          </p:spPr>
          <p:txBody>
            <a:bodyPr wrap="square" lIns="0" tIns="0" rIns="0" bIns="0" rtlCol="0"/>
            <a:lstStyle/>
            <a:p>
              <a:endParaRPr/>
            </a:p>
          </p:txBody>
        </p:sp>
        <p:sp>
          <p:nvSpPr>
            <p:cNvPr id="339" name="object 21"/>
            <p:cNvSpPr/>
            <p:nvPr userDrawn="1"/>
          </p:nvSpPr>
          <p:spPr>
            <a:xfrm>
              <a:off x="5376223"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5C7EB5"/>
            </a:solidFill>
          </p:spPr>
          <p:txBody>
            <a:bodyPr wrap="square" lIns="0" tIns="0" rIns="0" bIns="0" rtlCol="0"/>
            <a:lstStyle/>
            <a:p>
              <a:endParaRPr/>
            </a:p>
          </p:txBody>
        </p:sp>
        <p:sp>
          <p:nvSpPr>
            <p:cNvPr id="340" name="object 22"/>
            <p:cNvSpPr/>
            <p:nvPr userDrawn="1"/>
          </p:nvSpPr>
          <p:spPr>
            <a:xfrm>
              <a:off x="535689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5E7FB5"/>
            </a:solidFill>
          </p:spPr>
          <p:txBody>
            <a:bodyPr wrap="square" lIns="0" tIns="0" rIns="0" bIns="0" rtlCol="0"/>
            <a:lstStyle/>
            <a:p>
              <a:endParaRPr/>
            </a:p>
          </p:txBody>
        </p:sp>
        <p:sp>
          <p:nvSpPr>
            <p:cNvPr id="341" name="object 23"/>
            <p:cNvSpPr/>
            <p:nvPr userDrawn="1"/>
          </p:nvSpPr>
          <p:spPr>
            <a:xfrm>
              <a:off x="5337575"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5F7FB3"/>
            </a:solidFill>
          </p:spPr>
          <p:txBody>
            <a:bodyPr wrap="square" lIns="0" tIns="0" rIns="0" bIns="0" rtlCol="0"/>
            <a:lstStyle/>
            <a:p>
              <a:endParaRPr/>
            </a:p>
          </p:txBody>
        </p:sp>
        <p:sp>
          <p:nvSpPr>
            <p:cNvPr id="342" name="object 24"/>
            <p:cNvSpPr/>
            <p:nvPr userDrawn="1"/>
          </p:nvSpPr>
          <p:spPr>
            <a:xfrm>
              <a:off x="531824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5F7DB3"/>
            </a:solidFill>
          </p:spPr>
          <p:txBody>
            <a:bodyPr wrap="square" lIns="0" tIns="0" rIns="0" bIns="0" rtlCol="0"/>
            <a:lstStyle/>
            <a:p>
              <a:endParaRPr/>
            </a:p>
          </p:txBody>
        </p:sp>
        <p:sp>
          <p:nvSpPr>
            <p:cNvPr id="343" name="object 25"/>
            <p:cNvSpPr/>
            <p:nvPr userDrawn="1"/>
          </p:nvSpPr>
          <p:spPr>
            <a:xfrm>
              <a:off x="5298927"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627EB1"/>
            </a:solidFill>
          </p:spPr>
          <p:txBody>
            <a:bodyPr wrap="square" lIns="0" tIns="0" rIns="0" bIns="0" rtlCol="0"/>
            <a:lstStyle/>
            <a:p>
              <a:endParaRPr/>
            </a:p>
          </p:txBody>
        </p:sp>
        <p:sp>
          <p:nvSpPr>
            <p:cNvPr id="344" name="object 26"/>
            <p:cNvSpPr/>
            <p:nvPr userDrawn="1"/>
          </p:nvSpPr>
          <p:spPr>
            <a:xfrm>
              <a:off x="527959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627EB1"/>
            </a:solidFill>
          </p:spPr>
          <p:txBody>
            <a:bodyPr wrap="square" lIns="0" tIns="0" rIns="0" bIns="0" rtlCol="0"/>
            <a:lstStyle/>
            <a:p>
              <a:endParaRPr/>
            </a:p>
          </p:txBody>
        </p:sp>
        <p:sp>
          <p:nvSpPr>
            <p:cNvPr id="345" name="object 27"/>
            <p:cNvSpPr/>
            <p:nvPr userDrawn="1"/>
          </p:nvSpPr>
          <p:spPr>
            <a:xfrm>
              <a:off x="526026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627EB1"/>
            </a:solidFill>
          </p:spPr>
          <p:txBody>
            <a:bodyPr wrap="square" lIns="0" tIns="0" rIns="0" bIns="0" rtlCol="0"/>
            <a:lstStyle/>
            <a:p>
              <a:endParaRPr/>
            </a:p>
          </p:txBody>
        </p:sp>
        <p:sp>
          <p:nvSpPr>
            <p:cNvPr id="346" name="object 28"/>
            <p:cNvSpPr/>
            <p:nvPr userDrawn="1"/>
          </p:nvSpPr>
          <p:spPr>
            <a:xfrm>
              <a:off x="5240950"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657EB0"/>
            </a:solidFill>
          </p:spPr>
          <p:txBody>
            <a:bodyPr wrap="square" lIns="0" tIns="0" rIns="0" bIns="0" rtlCol="0"/>
            <a:lstStyle/>
            <a:p>
              <a:endParaRPr/>
            </a:p>
          </p:txBody>
        </p:sp>
        <p:sp>
          <p:nvSpPr>
            <p:cNvPr id="347" name="object 29"/>
            <p:cNvSpPr/>
            <p:nvPr userDrawn="1"/>
          </p:nvSpPr>
          <p:spPr>
            <a:xfrm>
              <a:off x="522162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657DAF"/>
            </a:solidFill>
          </p:spPr>
          <p:txBody>
            <a:bodyPr wrap="square" lIns="0" tIns="0" rIns="0" bIns="0" rtlCol="0"/>
            <a:lstStyle/>
            <a:p>
              <a:endParaRPr/>
            </a:p>
          </p:txBody>
        </p:sp>
        <p:sp>
          <p:nvSpPr>
            <p:cNvPr id="348" name="object 30"/>
            <p:cNvSpPr/>
            <p:nvPr userDrawn="1"/>
          </p:nvSpPr>
          <p:spPr>
            <a:xfrm>
              <a:off x="520230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667DAE"/>
            </a:solidFill>
          </p:spPr>
          <p:txBody>
            <a:bodyPr wrap="square" lIns="0" tIns="0" rIns="0" bIns="0" rtlCol="0"/>
            <a:lstStyle/>
            <a:p>
              <a:endParaRPr/>
            </a:p>
          </p:txBody>
        </p:sp>
        <p:sp>
          <p:nvSpPr>
            <p:cNvPr id="349" name="object 31"/>
            <p:cNvSpPr/>
            <p:nvPr userDrawn="1"/>
          </p:nvSpPr>
          <p:spPr>
            <a:xfrm>
              <a:off x="518297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687DAE"/>
            </a:solidFill>
          </p:spPr>
          <p:txBody>
            <a:bodyPr wrap="square" lIns="0" tIns="0" rIns="0" bIns="0" rtlCol="0"/>
            <a:lstStyle/>
            <a:p>
              <a:endParaRPr/>
            </a:p>
          </p:txBody>
        </p:sp>
        <p:sp>
          <p:nvSpPr>
            <p:cNvPr id="350" name="object 32"/>
            <p:cNvSpPr/>
            <p:nvPr userDrawn="1"/>
          </p:nvSpPr>
          <p:spPr>
            <a:xfrm>
              <a:off x="516364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687DAE"/>
            </a:solidFill>
          </p:spPr>
          <p:txBody>
            <a:bodyPr wrap="square" lIns="0" tIns="0" rIns="0" bIns="0" rtlCol="0"/>
            <a:lstStyle/>
            <a:p>
              <a:endParaRPr/>
            </a:p>
          </p:txBody>
        </p:sp>
        <p:sp>
          <p:nvSpPr>
            <p:cNvPr id="351" name="object 33"/>
            <p:cNvSpPr/>
            <p:nvPr userDrawn="1"/>
          </p:nvSpPr>
          <p:spPr>
            <a:xfrm>
              <a:off x="5144325"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6B7DAD"/>
            </a:solidFill>
          </p:spPr>
          <p:txBody>
            <a:bodyPr wrap="square" lIns="0" tIns="0" rIns="0" bIns="0" rtlCol="0"/>
            <a:lstStyle/>
            <a:p>
              <a:endParaRPr/>
            </a:p>
          </p:txBody>
        </p:sp>
        <p:sp>
          <p:nvSpPr>
            <p:cNvPr id="352" name="object 34"/>
            <p:cNvSpPr/>
            <p:nvPr userDrawn="1"/>
          </p:nvSpPr>
          <p:spPr>
            <a:xfrm>
              <a:off x="512499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6B7CAC"/>
            </a:solidFill>
          </p:spPr>
          <p:txBody>
            <a:bodyPr wrap="square" lIns="0" tIns="0" rIns="0" bIns="0" rtlCol="0"/>
            <a:lstStyle/>
            <a:p>
              <a:endParaRPr/>
            </a:p>
          </p:txBody>
        </p:sp>
        <p:sp>
          <p:nvSpPr>
            <p:cNvPr id="353" name="object 35"/>
            <p:cNvSpPr/>
            <p:nvPr userDrawn="1"/>
          </p:nvSpPr>
          <p:spPr>
            <a:xfrm>
              <a:off x="5105677"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6C7CAB"/>
            </a:solidFill>
          </p:spPr>
          <p:txBody>
            <a:bodyPr wrap="square" lIns="0" tIns="0" rIns="0" bIns="0" rtlCol="0"/>
            <a:lstStyle/>
            <a:p>
              <a:endParaRPr/>
            </a:p>
          </p:txBody>
        </p:sp>
        <p:sp>
          <p:nvSpPr>
            <p:cNvPr id="354" name="object 36"/>
            <p:cNvSpPr/>
            <p:nvPr userDrawn="1"/>
          </p:nvSpPr>
          <p:spPr>
            <a:xfrm>
              <a:off x="508634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6E7CAB"/>
            </a:solidFill>
          </p:spPr>
          <p:txBody>
            <a:bodyPr wrap="square" lIns="0" tIns="0" rIns="0" bIns="0" rtlCol="0"/>
            <a:lstStyle/>
            <a:p>
              <a:endParaRPr/>
            </a:p>
          </p:txBody>
        </p:sp>
        <p:sp>
          <p:nvSpPr>
            <p:cNvPr id="355" name="object 37"/>
            <p:cNvSpPr/>
            <p:nvPr userDrawn="1"/>
          </p:nvSpPr>
          <p:spPr>
            <a:xfrm>
              <a:off x="506701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6E7CAB"/>
            </a:solidFill>
          </p:spPr>
          <p:txBody>
            <a:bodyPr wrap="square" lIns="0" tIns="0" rIns="0" bIns="0" rtlCol="0"/>
            <a:lstStyle/>
            <a:p>
              <a:endParaRPr/>
            </a:p>
          </p:txBody>
        </p:sp>
        <p:sp>
          <p:nvSpPr>
            <p:cNvPr id="356" name="object 38"/>
            <p:cNvSpPr/>
            <p:nvPr userDrawn="1"/>
          </p:nvSpPr>
          <p:spPr>
            <a:xfrm>
              <a:off x="5047699"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6F7BA9"/>
            </a:solidFill>
          </p:spPr>
          <p:txBody>
            <a:bodyPr wrap="square" lIns="0" tIns="0" rIns="0" bIns="0" rtlCol="0"/>
            <a:lstStyle/>
            <a:p>
              <a:endParaRPr/>
            </a:p>
          </p:txBody>
        </p:sp>
        <p:sp>
          <p:nvSpPr>
            <p:cNvPr id="357" name="object 39"/>
            <p:cNvSpPr/>
            <p:nvPr userDrawn="1"/>
          </p:nvSpPr>
          <p:spPr>
            <a:xfrm>
              <a:off x="502837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17BA9"/>
            </a:solidFill>
          </p:spPr>
          <p:txBody>
            <a:bodyPr wrap="square" lIns="0" tIns="0" rIns="0" bIns="0" rtlCol="0"/>
            <a:lstStyle/>
            <a:p>
              <a:endParaRPr/>
            </a:p>
          </p:txBody>
        </p:sp>
        <p:sp>
          <p:nvSpPr>
            <p:cNvPr id="358" name="object 40"/>
            <p:cNvSpPr/>
            <p:nvPr userDrawn="1"/>
          </p:nvSpPr>
          <p:spPr>
            <a:xfrm>
              <a:off x="500905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717BA7"/>
            </a:solidFill>
          </p:spPr>
          <p:txBody>
            <a:bodyPr wrap="square" lIns="0" tIns="0" rIns="0" bIns="0" rtlCol="0"/>
            <a:lstStyle/>
            <a:p>
              <a:endParaRPr/>
            </a:p>
          </p:txBody>
        </p:sp>
        <p:sp>
          <p:nvSpPr>
            <p:cNvPr id="359" name="object 41"/>
            <p:cNvSpPr/>
            <p:nvPr userDrawn="1"/>
          </p:nvSpPr>
          <p:spPr>
            <a:xfrm>
              <a:off x="498972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17BA7"/>
            </a:solidFill>
          </p:spPr>
          <p:txBody>
            <a:bodyPr wrap="square" lIns="0" tIns="0" rIns="0" bIns="0" rtlCol="0"/>
            <a:lstStyle/>
            <a:p>
              <a:endParaRPr/>
            </a:p>
          </p:txBody>
        </p:sp>
        <p:sp>
          <p:nvSpPr>
            <p:cNvPr id="360" name="object 42"/>
            <p:cNvSpPr/>
            <p:nvPr userDrawn="1"/>
          </p:nvSpPr>
          <p:spPr>
            <a:xfrm>
              <a:off x="4970403"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747CA7"/>
            </a:solidFill>
          </p:spPr>
          <p:txBody>
            <a:bodyPr wrap="square" lIns="0" tIns="0" rIns="0" bIns="0" rtlCol="0"/>
            <a:lstStyle/>
            <a:p>
              <a:endParaRPr/>
            </a:p>
          </p:txBody>
        </p:sp>
        <p:sp>
          <p:nvSpPr>
            <p:cNvPr id="361" name="object 43"/>
            <p:cNvSpPr/>
            <p:nvPr userDrawn="1"/>
          </p:nvSpPr>
          <p:spPr>
            <a:xfrm>
              <a:off x="495107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47AA5"/>
            </a:solidFill>
          </p:spPr>
          <p:txBody>
            <a:bodyPr wrap="square" lIns="0" tIns="0" rIns="0" bIns="0" rtlCol="0"/>
            <a:lstStyle/>
            <a:p>
              <a:endParaRPr/>
            </a:p>
          </p:txBody>
        </p:sp>
        <p:sp>
          <p:nvSpPr>
            <p:cNvPr id="362" name="object 44"/>
            <p:cNvSpPr/>
            <p:nvPr userDrawn="1"/>
          </p:nvSpPr>
          <p:spPr>
            <a:xfrm>
              <a:off x="493174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47AA5"/>
            </a:solidFill>
          </p:spPr>
          <p:txBody>
            <a:bodyPr wrap="square" lIns="0" tIns="0" rIns="0" bIns="0" rtlCol="0"/>
            <a:lstStyle/>
            <a:p>
              <a:endParaRPr/>
            </a:p>
          </p:txBody>
        </p:sp>
        <p:sp>
          <p:nvSpPr>
            <p:cNvPr id="363" name="object 45"/>
            <p:cNvSpPr/>
            <p:nvPr userDrawn="1"/>
          </p:nvSpPr>
          <p:spPr>
            <a:xfrm>
              <a:off x="491242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767BA5"/>
            </a:solidFill>
          </p:spPr>
          <p:txBody>
            <a:bodyPr wrap="square" lIns="0" tIns="0" rIns="0" bIns="0" rtlCol="0"/>
            <a:lstStyle/>
            <a:p>
              <a:endParaRPr/>
            </a:p>
          </p:txBody>
        </p:sp>
        <p:sp>
          <p:nvSpPr>
            <p:cNvPr id="364" name="object 46"/>
            <p:cNvSpPr/>
            <p:nvPr userDrawn="1"/>
          </p:nvSpPr>
          <p:spPr>
            <a:xfrm>
              <a:off x="489309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77BA4"/>
            </a:solidFill>
          </p:spPr>
          <p:txBody>
            <a:bodyPr wrap="square" lIns="0" tIns="0" rIns="0" bIns="0" rtlCol="0"/>
            <a:lstStyle/>
            <a:p>
              <a:endParaRPr/>
            </a:p>
          </p:txBody>
        </p:sp>
        <p:sp>
          <p:nvSpPr>
            <p:cNvPr id="365" name="object 47"/>
            <p:cNvSpPr/>
            <p:nvPr userDrawn="1"/>
          </p:nvSpPr>
          <p:spPr>
            <a:xfrm>
              <a:off x="487377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777BA4"/>
            </a:solidFill>
          </p:spPr>
          <p:txBody>
            <a:bodyPr wrap="square" lIns="0" tIns="0" rIns="0" bIns="0" rtlCol="0"/>
            <a:lstStyle/>
            <a:p>
              <a:endParaRPr/>
            </a:p>
          </p:txBody>
        </p:sp>
        <p:sp>
          <p:nvSpPr>
            <p:cNvPr id="366" name="object 48"/>
            <p:cNvSpPr/>
            <p:nvPr userDrawn="1"/>
          </p:nvSpPr>
          <p:spPr>
            <a:xfrm>
              <a:off x="485444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97AA2"/>
            </a:solidFill>
          </p:spPr>
          <p:txBody>
            <a:bodyPr wrap="square" lIns="0" tIns="0" rIns="0" bIns="0" rtlCol="0"/>
            <a:lstStyle/>
            <a:p>
              <a:endParaRPr/>
            </a:p>
          </p:txBody>
        </p:sp>
        <p:sp>
          <p:nvSpPr>
            <p:cNvPr id="367" name="object 49"/>
            <p:cNvSpPr/>
            <p:nvPr userDrawn="1"/>
          </p:nvSpPr>
          <p:spPr>
            <a:xfrm>
              <a:off x="483511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97AA2"/>
            </a:solidFill>
          </p:spPr>
          <p:txBody>
            <a:bodyPr wrap="square" lIns="0" tIns="0" rIns="0" bIns="0" rtlCol="0"/>
            <a:lstStyle/>
            <a:p>
              <a:endParaRPr/>
            </a:p>
          </p:txBody>
        </p:sp>
        <p:sp>
          <p:nvSpPr>
            <p:cNvPr id="368" name="object 50"/>
            <p:cNvSpPr/>
            <p:nvPr userDrawn="1"/>
          </p:nvSpPr>
          <p:spPr>
            <a:xfrm>
              <a:off x="481580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797AA2"/>
            </a:solidFill>
          </p:spPr>
          <p:txBody>
            <a:bodyPr wrap="square" lIns="0" tIns="0" rIns="0" bIns="0" rtlCol="0"/>
            <a:lstStyle/>
            <a:p>
              <a:endParaRPr/>
            </a:p>
          </p:txBody>
        </p:sp>
        <p:sp>
          <p:nvSpPr>
            <p:cNvPr id="369" name="object 51"/>
            <p:cNvSpPr/>
            <p:nvPr userDrawn="1"/>
          </p:nvSpPr>
          <p:spPr>
            <a:xfrm>
              <a:off x="479647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C7AA1"/>
            </a:solidFill>
          </p:spPr>
          <p:txBody>
            <a:bodyPr wrap="square" lIns="0" tIns="0" rIns="0" bIns="0" rtlCol="0"/>
            <a:lstStyle/>
            <a:p>
              <a:endParaRPr/>
            </a:p>
          </p:txBody>
        </p:sp>
        <p:sp>
          <p:nvSpPr>
            <p:cNvPr id="370" name="object 52"/>
            <p:cNvSpPr/>
            <p:nvPr userDrawn="1"/>
          </p:nvSpPr>
          <p:spPr>
            <a:xfrm>
              <a:off x="477715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7C79A0"/>
            </a:solidFill>
          </p:spPr>
          <p:txBody>
            <a:bodyPr wrap="square" lIns="0" tIns="0" rIns="0" bIns="0" rtlCol="0"/>
            <a:lstStyle/>
            <a:p>
              <a:endParaRPr/>
            </a:p>
          </p:txBody>
        </p:sp>
        <p:sp>
          <p:nvSpPr>
            <p:cNvPr id="371" name="object 53"/>
            <p:cNvSpPr/>
            <p:nvPr userDrawn="1"/>
          </p:nvSpPr>
          <p:spPr>
            <a:xfrm>
              <a:off x="475782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E799F"/>
            </a:solidFill>
          </p:spPr>
          <p:txBody>
            <a:bodyPr wrap="square" lIns="0" tIns="0" rIns="0" bIns="0" rtlCol="0"/>
            <a:lstStyle/>
            <a:p>
              <a:endParaRPr/>
            </a:p>
          </p:txBody>
        </p:sp>
        <p:sp>
          <p:nvSpPr>
            <p:cNvPr id="372" name="object 54"/>
            <p:cNvSpPr/>
            <p:nvPr userDrawn="1"/>
          </p:nvSpPr>
          <p:spPr>
            <a:xfrm>
              <a:off x="473850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7E799F"/>
            </a:solidFill>
          </p:spPr>
          <p:txBody>
            <a:bodyPr wrap="square" lIns="0" tIns="0" rIns="0" bIns="0" rtlCol="0"/>
            <a:lstStyle/>
            <a:p>
              <a:endParaRPr/>
            </a:p>
          </p:txBody>
        </p:sp>
        <p:sp>
          <p:nvSpPr>
            <p:cNvPr id="373" name="object 55"/>
            <p:cNvSpPr/>
            <p:nvPr userDrawn="1"/>
          </p:nvSpPr>
          <p:spPr>
            <a:xfrm>
              <a:off x="471917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7E799F"/>
            </a:solidFill>
          </p:spPr>
          <p:txBody>
            <a:bodyPr wrap="square" lIns="0" tIns="0" rIns="0" bIns="0" rtlCol="0"/>
            <a:lstStyle/>
            <a:p>
              <a:endParaRPr/>
            </a:p>
          </p:txBody>
        </p:sp>
        <p:sp>
          <p:nvSpPr>
            <p:cNvPr id="374" name="object 56"/>
            <p:cNvSpPr/>
            <p:nvPr userDrawn="1"/>
          </p:nvSpPr>
          <p:spPr>
            <a:xfrm>
              <a:off x="469984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1799E"/>
            </a:solidFill>
          </p:spPr>
          <p:txBody>
            <a:bodyPr wrap="square" lIns="0" tIns="0" rIns="0" bIns="0" rtlCol="0"/>
            <a:lstStyle/>
            <a:p>
              <a:endParaRPr/>
            </a:p>
          </p:txBody>
        </p:sp>
        <p:sp>
          <p:nvSpPr>
            <p:cNvPr id="375" name="object 57"/>
            <p:cNvSpPr/>
            <p:nvPr userDrawn="1"/>
          </p:nvSpPr>
          <p:spPr>
            <a:xfrm>
              <a:off x="4680527"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81789D"/>
            </a:solidFill>
          </p:spPr>
          <p:txBody>
            <a:bodyPr wrap="square" lIns="0" tIns="0" rIns="0" bIns="0" rtlCol="0"/>
            <a:lstStyle/>
            <a:p>
              <a:endParaRPr/>
            </a:p>
          </p:txBody>
        </p:sp>
        <p:sp>
          <p:nvSpPr>
            <p:cNvPr id="376" name="object 58"/>
            <p:cNvSpPr/>
            <p:nvPr userDrawn="1"/>
          </p:nvSpPr>
          <p:spPr>
            <a:xfrm>
              <a:off x="466119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1789C"/>
            </a:solidFill>
          </p:spPr>
          <p:txBody>
            <a:bodyPr wrap="square" lIns="0" tIns="0" rIns="0" bIns="0" rtlCol="0"/>
            <a:lstStyle/>
            <a:p>
              <a:endParaRPr/>
            </a:p>
          </p:txBody>
        </p:sp>
        <p:sp>
          <p:nvSpPr>
            <p:cNvPr id="377" name="object 59"/>
            <p:cNvSpPr/>
            <p:nvPr userDrawn="1"/>
          </p:nvSpPr>
          <p:spPr>
            <a:xfrm>
              <a:off x="4641879"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83789C"/>
            </a:solidFill>
          </p:spPr>
          <p:txBody>
            <a:bodyPr wrap="square" lIns="0" tIns="0" rIns="0" bIns="0" rtlCol="0"/>
            <a:lstStyle/>
            <a:p>
              <a:endParaRPr/>
            </a:p>
          </p:txBody>
        </p:sp>
        <p:sp>
          <p:nvSpPr>
            <p:cNvPr id="378" name="object 60"/>
            <p:cNvSpPr/>
            <p:nvPr userDrawn="1"/>
          </p:nvSpPr>
          <p:spPr>
            <a:xfrm>
              <a:off x="462255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3789C"/>
            </a:solidFill>
          </p:spPr>
          <p:txBody>
            <a:bodyPr wrap="square" lIns="0" tIns="0" rIns="0" bIns="0" rtlCol="0"/>
            <a:lstStyle/>
            <a:p>
              <a:endParaRPr/>
            </a:p>
          </p:txBody>
        </p:sp>
        <p:sp>
          <p:nvSpPr>
            <p:cNvPr id="379" name="object 61"/>
            <p:cNvSpPr/>
            <p:nvPr userDrawn="1"/>
          </p:nvSpPr>
          <p:spPr>
            <a:xfrm>
              <a:off x="460323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83789B"/>
            </a:solidFill>
          </p:spPr>
          <p:txBody>
            <a:bodyPr wrap="square" lIns="0" tIns="0" rIns="0" bIns="0" rtlCol="0"/>
            <a:lstStyle/>
            <a:p>
              <a:endParaRPr/>
            </a:p>
          </p:txBody>
        </p:sp>
        <p:sp>
          <p:nvSpPr>
            <p:cNvPr id="380" name="object 62"/>
            <p:cNvSpPr/>
            <p:nvPr userDrawn="1"/>
          </p:nvSpPr>
          <p:spPr>
            <a:xfrm>
              <a:off x="458390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6779A"/>
            </a:solidFill>
          </p:spPr>
          <p:txBody>
            <a:bodyPr wrap="square" lIns="0" tIns="0" rIns="0" bIns="0" rtlCol="0"/>
            <a:lstStyle/>
            <a:p>
              <a:endParaRPr/>
            </a:p>
          </p:txBody>
        </p:sp>
        <p:sp>
          <p:nvSpPr>
            <p:cNvPr id="381" name="object 63"/>
            <p:cNvSpPr/>
            <p:nvPr userDrawn="1"/>
          </p:nvSpPr>
          <p:spPr>
            <a:xfrm>
              <a:off x="456457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67799"/>
            </a:solidFill>
          </p:spPr>
          <p:txBody>
            <a:bodyPr wrap="square" lIns="0" tIns="0" rIns="0" bIns="0" rtlCol="0"/>
            <a:lstStyle/>
            <a:p>
              <a:endParaRPr/>
            </a:p>
          </p:txBody>
        </p:sp>
        <p:sp>
          <p:nvSpPr>
            <p:cNvPr id="382" name="object 64"/>
            <p:cNvSpPr/>
            <p:nvPr userDrawn="1"/>
          </p:nvSpPr>
          <p:spPr>
            <a:xfrm>
              <a:off x="454525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867799"/>
            </a:solidFill>
          </p:spPr>
          <p:txBody>
            <a:bodyPr wrap="square" lIns="0" tIns="0" rIns="0" bIns="0" rtlCol="0"/>
            <a:lstStyle/>
            <a:p>
              <a:endParaRPr/>
            </a:p>
          </p:txBody>
        </p:sp>
        <p:sp>
          <p:nvSpPr>
            <p:cNvPr id="383" name="object 65"/>
            <p:cNvSpPr/>
            <p:nvPr userDrawn="1"/>
          </p:nvSpPr>
          <p:spPr>
            <a:xfrm>
              <a:off x="452592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87899"/>
            </a:solidFill>
          </p:spPr>
          <p:txBody>
            <a:bodyPr wrap="square" lIns="0" tIns="0" rIns="0" bIns="0" rtlCol="0"/>
            <a:lstStyle/>
            <a:p>
              <a:endParaRPr/>
            </a:p>
          </p:txBody>
        </p:sp>
        <p:sp>
          <p:nvSpPr>
            <p:cNvPr id="384" name="object 66"/>
            <p:cNvSpPr/>
            <p:nvPr userDrawn="1"/>
          </p:nvSpPr>
          <p:spPr>
            <a:xfrm>
              <a:off x="450660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887697"/>
            </a:solidFill>
          </p:spPr>
          <p:txBody>
            <a:bodyPr wrap="square" lIns="0" tIns="0" rIns="0" bIns="0" rtlCol="0"/>
            <a:lstStyle/>
            <a:p>
              <a:endParaRPr/>
            </a:p>
          </p:txBody>
        </p:sp>
        <p:sp>
          <p:nvSpPr>
            <p:cNvPr id="385" name="object 67"/>
            <p:cNvSpPr/>
            <p:nvPr userDrawn="1"/>
          </p:nvSpPr>
          <p:spPr>
            <a:xfrm>
              <a:off x="448727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87697"/>
            </a:solidFill>
          </p:spPr>
          <p:txBody>
            <a:bodyPr wrap="square" lIns="0" tIns="0" rIns="0" bIns="0" rtlCol="0"/>
            <a:lstStyle/>
            <a:p>
              <a:endParaRPr/>
            </a:p>
          </p:txBody>
        </p:sp>
        <p:sp>
          <p:nvSpPr>
            <p:cNvPr id="386" name="object 68"/>
            <p:cNvSpPr/>
            <p:nvPr userDrawn="1"/>
          </p:nvSpPr>
          <p:spPr>
            <a:xfrm>
              <a:off x="446794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A7696"/>
            </a:solidFill>
          </p:spPr>
          <p:txBody>
            <a:bodyPr wrap="square" lIns="0" tIns="0" rIns="0" bIns="0" rtlCol="0"/>
            <a:lstStyle/>
            <a:p>
              <a:endParaRPr/>
            </a:p>
          </p:txBody>
        </p:sp>
        <p:sp>
          <p:nvSpPr>
            <p:cNvPr id="387" name="object 69"/>
            <p:cNvSpPr/>
            <p:nvPr userDrawn="1"/>
          </p:nvSpPr>
          <p:spPr>
            <a:xfrm>
              <a:off x="444862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8A7696"/>
            </a:solidFill>
          </p:spPr>
          <p:txBody>
            <a:bodyPr wrap="square" lIns="0" tIns="0" rIns="0" bIns="0" rtlCol="0"/>
            <a:lstStyle/>
            <a:p>
              <a:endParaRPr/>
            </a:p>
          </p:txBody>
        </p:sp>
        <p:sp>
          <p:nvSpPr>
            <p:cNvPr id="388" name="object 70"/>
            <p:cNvSpPr/>
            <p:nvPr userDrawn="1"/>
          </p:nvSpPr>
          <p:spPr>
            <a:xfrm>
              <a:off x="442929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A7696"/>
            </a:solidFill>
          </p:spPr>
          <p:txBody>
            <a:bodyPr wrap="square" lIns="0" tIns="0" rIns="0" bIns="0" rtlCol="0"/>
            <a:lstStyle/>
            <a:p>
              <a:endParaRPr/>
            </a:p>
          </p:txBody>
        </p:sp>
        <p:sp>
          <p:nvSpPr>
            <p:cNvPr id="389" name="object 71"/>
            <p:cNvSpPr/>
            <p:nvPr userDrawn="1"/>
          </p:nvSpPr>
          <p:spPr>
            <a:xfrm>
              <a:off x="4409980"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8C7594"/>
            </a:solidFill>
          </p:spPr>
          <p:txBody>
            <a:bodyPr wrap="square" lIns="0" tIns="0" rIns="0" bIns="0" rtlCol="0"/>
            <a:lstStyle/>
            <a:p>
              <a:endParaRPr/>
            </a:p>
          </p:txBody>
        </p:sp>
        <p:sp>
          <p:nvSpPr>
            <p:cNvPr id="390" name="object 72"/>
            <p:cNvSpPr/>
            <p:nvPr userDrawn="1"/>
          </p:nvSpPr>
          <p:spPr>
            <a:xfrm>
              <a:off x="439065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C7594"/>
            </a:solidFill>
          </p:spPr>
          <p:txBody>
            <a:bodyPr wrap="square" lIns="0" tIns="0" rIns="0" bIns="0" rtlCol="0"/>
            <a:lstStyle/>
            <a:p>
              <a:endParaRPr/>
            </a:p>
          </p:txBody>
        </p:sp>
        <p:sp>
          <p:nvSpPr>
            <p:cNvPr id="391" name="object 73"/>
            <p:cNvSpPr/>
            <p:nvPr userDrawn="1"/>
          </p:nvSpPr>
          <p:spPr>
            <a:xfrm>
              <a:off x="437133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8E7694"/>
            </a:solidFill>
          </p:spPr>
          <p:txBody>
            <a:bodyPr wrap="square" lIns="0" tIns="0" rIns="0" bIns="0" rtlCol="0"/>
            <a:lstStyle/>
            <a:p>
              <a:endParaRPr/>
            </a:p>
          </p:txBody>
        </p:sp>
        <p:sp>
          <p:nvSpPr>
            <p:cNvPr id="392" name="object 74"/>
            <p:cNvSpPr/>
            <p:nvPr userDrawn="1"/>
          </p:nvSpPr>
          <p:spPr>
            <a:xfrm>
              <a:off x="435200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F7692"/>
            </a:solidFill>
          </p:spPr>
          <p:txBody>
            <a:bodyPr wrap="square" lIns="0" tIns="0" rIns="0" bIns="0" rtlCol="0"/>
            <a:lstStyle/>
            <a:p>
              <a:endParaRPr/>
            </a:p>
          </p:txBody>
        </p:sp>
        <p:sp>
          <p:nvSpPr>
            <p:cNvPr id="393" name="object 75"/>
            <p:cNvSpPr/>
            <p:nvPr userDrawn="1"/>
          </p:nvSpPr>
          <p:spPr>
            <a:xfrm>
              <a:off x="433267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8F7692"/>
            </a:solidFill>
          </p:spPr>
          <p:txBody>
            <a:bodyPr wrap="square" lIns="0" tIns="0" rIns="0" bIns="0" rtlCol="0"/>
            <a:lstStyle/>
            <a:p>
              <a:endParaRPr/>
            </a:p>
          </p:txBody>
        </p:sp>
        <p:sp>
          <p:nvSpPr>
            <p:cNvPr id="394" name="object 76"/>
            <p:cNvSpPr/>
            <p:nvPr userDrawn="1"/>
          </p:nvSpPr>
          <p:spPr>
            <a:xfrm>
              <a:off x="4313355"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917491"/>
            </a:solidFill>
          </p:spPr>
          <p:txBody>
            <a:bodyPr wrap="square" lIns="0" tIns="0" rIns="0" bIns="0" rtlCol="0"/>
            <a:lstStyle/>
            <a:p>
              <a:endParaRPr/>
            </a:p>
          </p:txBody>
        </p:sp>
        <p:sp>
          <p:nvSpPr>
            <p:cNvPr id="395" name="object 77"/>
            <p:cNvSpPr/>
            <p:nvPr userDrawn="1"/>
          </p:nvSpPr>
          <p:spPr>
            <a:xfrm>
              <a:off x="429402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17491"/>
            </a:solidFill>
          </p:spPr>
          <p:txBody>
            <a:bodyPr wrap="square" lIns="0" tIns="0" rIns="0" bIns="0" rtlCol="0"/>
            <a:lstStyle/>
            <a:p>
              <a:endParaRPr/>
            </a:p>
          </p:txBody>
        </p:sp>
        <p:sp>
          <p:nvSpPr>
            <p:cNvPr id="396" name="object 78"/>
            <p:cNvSpPr/>
            <p:nvPr userDrawn="1"/>
          </p:nvSpPr>
          <p:spPr>
            <a:xfrm>
              <a:off x="4274707"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917491"/>
            </a:solidFill>
          </p:spPr>
          <p:txBody>
            <a:bodyPr wrap="square" lIns="0" tIns="0" rIns="0" bIns="0" rtlCol="0"/>
            <a:lstStyle/>
            <a:p>
              <a:endParaRPr/>
            </a:p>
          </p:txBody>
        </p:sp>
        <p:sp>
          <p:nvSpPr>
            <p:cNvPr id="397" name="object 79"/>
            <p:cNvSpPr/>
            <p:nvPr userDrawn="1"/>
          </p:nvSpPr>
          <p:spPr>
            <a:xfrm>
              <a:off x="425537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3758F"/>
            </a:solidFill>
          </p:spPr>
          <p:txBody>
            <a:bodyPr wrap="square" lIns="0" tIns="0" rIns="0" bIns="0" rtlCol="0"/>
            <a:lstStyle/>
            <a:p>
              <a:endParaRPr/>
            </a:p>
          </p:txBody>
        </p:sp>
        <p:sp>
          <p:nvSpPr>
            <p:cNvPr id="398" name="object 80"/>
            <p:cNvSpPr/>
            <p:nvPr userDrawn="1"/>
          </p:nvSpPr>
          <p:spPr>
            <a:xfrm>
              <a:off x="423604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3738F"/>
            </a:solidFill>
          </p:spPr>
          <p:txBody>
            <a:bodyPr wrap="square" lIns="0" tIns="0" rIns="0" bIns="0" rtlCol="0"/>
            <a:lstStyle/>
            <a:p>
              <a:endParaRPr/>
            </a:p>
          </p:txBody>
        </p:sp>
        <p:sp>
          <p:nvSpPr>
            <p:cNvPr id="399" name="object 81"/>
            <p:cNvSpPr/>
            <p:nvPr userDrawn="1"/>
          </p:nvSpPr>
          <p:spPr>
            <a:xfrm>
              <a:off x="4216730"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93738D"/>
            </a:solidFill>
          </p:spPr>
          <p:txBody>
            <a:bodyPr wrap="square" lIns="0" tIns="0" rIns="0" bIns="0" rtlCol="0"/>
            <a:lstStyle/>
            <a:p>
              <a:endParaRPr/>
            </a:p>
          </p:txBody>
        </p:sp>
        <p:sp>
          <p:nvSpPr>
            <p:cNvPr id="400" name="object 82"/>
            <p:cNvSpPr/>
            <p:nvPr userDrawn="1"/>
          </p:nvSpPr>
          <p:spPr>
            <a:xfrm>
              <a:off x="419740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5748D"/>
            </a:solidFill>
          </p:spPr>
          <p:txBody>
            <a:bodyPr wrap="square" lIns="0" tIns="0" rIns="0" bIns="0" rtlCol="0"/>
            <a:lstStyle/>
            <a:p>
              <a:endParaRPr/>
            </a:p>
          </p:txBody>
        </p:sp>
        <p:sp>
          <p:nvSpPr>
            <p:cNvPr id="401" name="object 83"/>
            <p:cNvSpPr/>
            <p:nvPr userDrawn="1"/>
          </p:nvSpPr>
          <p:spPr>
            <a:xfrm>
              <a:off x="417808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95748D"/>
            </a:solidFill>
          </p:spPr>
          <p:txBody>
            <a:bodyPr wrap="square" lIns="0" tIns="0" rIns="0" bIns="0" rtlCol="0"/>
            <a:lstStyle/>
            <a:p>
              <a:endParaRPr/>
            </a:p>
          </p:txBody>
        </p:sp>
        <p:sp>
          <p:nvSpPr>
            <p:cNvPr id="402" name="object 84"/>
            <p:cNvSpPr/>
            <p:nvPr userDrawn="1"/>
          </p:nvSpPr>
          <p:spPr>
            <a:xfrm>
              <a:off x="415875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5748C"/>
            </a:solidFill>
          </p:spPr>
          <p:txBody>
            <a:bodyPr wrap="square" lIns="0" tIns="0" rIns="0" bIns="0" rtlCol="0"/>
            <a:lstStyle/>
            <a:p>
              <a:endParaRPr/>
            </a:p>
          </p:txBody>
        </p:sp>
        <p:sp>
          <p:nvSpPr>
            <p:cNvPr id="403" name="object 85"/>
            <p:cNvSpPr/>
            <p:nvPr userDrawn="1"/>
          </p:nvSpPr>
          <p:spPr>
            <a:xfrm>
              <a:off x="413942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7728B"/>
            </a:solidFill>
          </p:spPr>
          <p:txBody>
            <a:bodyPr wrap="square" lIns="0" tIns="0" rIns="0" bIns="0" rtlCol="0"/>
            <a:lstStyle/>
            <a:p>
              <a:endParaRPr/>
            </a:p>
          </p:txBody>
        </p:sp>
        <p:sp>
          <p:nvSpPr>
            <p:cNvPr id="404" name="object 86"/>
            <p:cNvSpPr/>
            <p:nvPr userDrawn="1"/>
          </p:nvSpPr>
          <p:spPr>
            <a:xfrm>
              <a:off x="4120105"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97728A"/>
            </a:solidFill>
          </p:spPr>
          <p:txBody>
            <a:bodyPr wrap="square" lIns="0" tIns="0" rIns="0" bIns="0" rtlCol="0"/>
            <a:lstStyle/>
            <a:p>
              <a:endParaRPr/>
            </a:p>
          </p:txBody>
        </p:sp>
        <p:sp>
          <p:nvSpPr>
            <p:cNvPr id="405" name="object 87"/>
            <p:cNvSpPr/>
            <p:nvPr userDrawn="1"/>
          </p:nvSpPr>
          <p:spPr>
            <a:xfrm>
              <a:off x="410077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7728A"/>
            </a:solidFill>
          </p:spPr>
          <p:txBody>
            <a:bodyPr wrap="square" lIns="0" tIns="0" rIns="0" bIns="0" rtlCol="0"/>
            <a:lstStyle/>
            <a:p>
              <a:endParaRPr/>
            </a:p>
          </p:txBody>
        </p:sp>
        <p:sp>
          <p:nvSpPr>
            <p:cNvPr id="406" name="object 88"/>
            <p:cNvSpPr/>
            <p:nvPr userDrawn="1"/>
          </p:nvSpPr>
          <p:spPr>
            <a:xfrm>
              <a:off x="408145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99738A"/>
            </a:solidFill>
          </p:spPr>
          <p:txBody>
            <a:bodyPr wrap="square" lIns="0" tIns="0" rIns="0" bIns="0" rtlCol="0"/>
            <a:lstStyle/>
            <a:p>
              <a:endParaRPr/>
            </a:p>
          </p:txBody>
        </p:sp>
        <p:sp>
          <p:nvSpPr>
            <p:cNvPr id="407" name="object 89"/>
            <p:cNvSpPr/>
            <p:nvPr userDrawn="1"/>
          </p:nvSpPr>
          <p:spPr>
            <a:xfrm>
              <a:off x="406212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97389"/>
            </a:solidFill>
          </p:spPr>
          <p:txBody>
            <a:bodyPr wrap="square" lIns="0" tIns="0" rIns="0" bIns="0" rtlCol="0"/>
            <a:lstStyle/>
            <a:p>
              <a:endParaRPr/>
            </a:p>
          </p:txBody>
        </p:sp>
        <p:sp>
          <p:nvSpPr>
            <p:cNvPr id="408" name="object 90"/>
            <p:cNvSpPr/>
            <p:nvPr userDrawn="1"/>
          </p:nvSpPr>
          <p:spPr>
            <a:xfrm>
              <a:off x="404280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997188"/>
            </a:solidFill>
          </p:spPr>
          <p:txBody>
            <a:bodyPr wrap="square" lIns="0" tIns="0" rIns="0" bIns="0" rtlCol="0"/>
            <a:lstStyle/>
            <a:p>
              <a:endParaRPr/>
            </a:p>
          </p:txBody>
        </p:sp>
        <p:sp>
          <p:nvSpPr>
            <p:cNvPr id="409" name="object 91"/>
            <p:cNvSpPr/>
            <p:nvPr userDrawn="1"/>
          </p:nvSpPr>
          <p:spPr>
            <a:xfrm>
              <a:off x="402347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C7287"/>
            </a:solidFill>
          </p:spPr>
          <p:txBody>
            <a:bodyPr wrap="square" lIns="0" tIns="0" rIns="0" bIns="0" rtlCol="0"/>
            <a:lstStyle/>
            <a:p>
              <a:endParaRPr/>
            </a:p>
          </p:txBody>
        </p:sp>
        <p:sp>
          <p:nvSpPr>
            <p:cNvPr id="410" name="object 92"/>
            <p:cNvSpPr/>
            <p:nvPr userDrawn="1"/>
          </p:nvSpPr>
          <p:spPr>
            <a:xfrm>
              <a:off x="400415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C7287"/>
            </a:solidFill>
          </p:spPr>
          <p:txBody>
            <a:bodyPr wrap="square" lIns="0" tIns="0" rIns="0" bIns="0" rtlCol="0"/>
            <a:lstStyle/>
            <a:p>
              <a:endParaRPr/>
            </a:p>
          </p:txBody>
        </p:sp>
        <p:sp>
          <p:nvSpPr>
            <p:cNvPr id="411" name="object 93"/>
            <p:cNvSpPr/>
            <p:nvPr userDrawn="1"/>
          </p:nvSpPr>
          <p:spPr>
            <a:xfrm>
              <a:off x="398483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9D7287"/>
            </a:solidFill>
          </p:spPr>
          <p:txBody>
            <a:bodyPr wrap="square" lIns="0" tIns="0" rIns="0" bIns="0" rtlCol="0"/>
            <a:lstStyle/>
            <a:p>
              <a:endParaRPr/>
            </a:p>
          </p:txBody>
        </p:sp>
        <p:sp>
          <p:nvSpPr>
            <p:cNvPr id="412" name="object 94"/>
            <p:cNvSpPr/>
            <p:nvPr userDrawn="1"/>
          </p:nvSpPr>
          <p:spPr>
            <a:xfrm>
              <a:off x="396550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9E7085"/>
            </a:solidFill>
          </p:spPr>
          <p:txBody>
            <a:bodyPr wrap="square" lIns="0" tIns="0" rIns="0" bIns="0" rtlCol="0"/>
            <a:lstStyle/>
            <a:p>
              <a:endParaRPr/>
            </a:p>
          </p:txBody>
        </p:sp>
        <p:sp>
          <p:nvSpPr>
            <p:cNvPr id="413" name="object 95"/>
            <p:cNvSpPr/>
            <p:nvPr userDrawn="1"/>
          </p:nvSpPr>
          <p:spPr>
            <a:xfrm>
              <a:off x="3946183"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9E7085"/>
            </a:solidFill>
          </p:spPr>
          <p:txBody>
            <a:bodyPr wrap="square" lIns="0" tIns="0" rIns="0" bIns="0" rtlCol="0"/>
            <a:lstStyle/>
            <a:p>
              <a:endParaRPr/>
            </a:p>
          </p:txBody>
        </p:sp>
        <p:sp>
          <p:nvSpPr>
            <p:cNvPr id="414" name="object 96"/>
            <p:cNvSpPr/>
            <p:nvPr userDrawn="1"/>
          </p:nvSpPr>
          <p:spPr>
            <a:xfrm>
              <a:off x="392685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07184"/>
            </a:solidFill>
          </p:spPr>
          <p:txBody>
            <a:bodyPr wrap="square" lIns="0" tIns="0" rIns="0" bIns="0" rtlCol="0"/>
            <a:lstStyle/>
            <a:p>
              <a:endParaRPr/>
            </a:p>
          </p:txBody>
        </p:sp>
        <p:sp>
          <p:nvSpPr>
            <p:cNvPr id="415" name="object 97"/>
            <p:cNvSpPr/>
            <p:nvPr userDrawn="1"/>
          </p:nvSpPr>
          <p:spPr>
            <a:xfrm>
              <a:off x="390752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07184"/>
            </a:solidFill>
          </p:spPr>
          <p:txBody>
            <a:bodyPr wrap="square" lIns="0" tIns="0" rIns="0" bIns="0" rtlCol="0"/>
            <a:lstStyle/>
            <a:p>
              <a:endParaRPr/>
            </a:p>
          </p:txBody>
        </p:sp>
        <p:sp>
          <p:nvSpPr>
            <p:cNvPr id="416" name="object 98"/>
            <p:cNvSpPr/>
            <p:nvPr userDrawn="1"/>
          </p:nvSpPr>
          <p:spPr>
            <a:xfrm>
              <a:off x="388820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A07184"/>
            </a:solidFill>
          </p:spPr>
          <p:txBody>
            <a:bodyPr wrap="square" lIns="0" tIns="0" rIns="0" bIns="0" rtlCol="0"/>
            <a:lstStyle/>
            <a:p>
              <a:endParaRPr/>
            </a:p>
          </p:txBody>
        </p:sp>
        <p:sp>
          <p:nvSpPr>
            <p:cNvPr id="417" name="object 99"/>
            <p:cNvSpPr/>
            <p:nvPr userDrawn="1"/>
          </p:nvSpPr>
          <p:spPr>
            <a:xfrm>
              <a:off x="386887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26F82"/>
            </a:solidFill>
          </p:spPr>
          <p:txBody>
            <a:bodyPr wrap="square" lIns="0" tIns="0" rIns="0" bIns="0" rtlCol="0"/>
            <a:lstStyle/>
            <a:p>
              <a:endParaRPr/>
            </a:p>
          </p:txBody>
        </p:sp>
        <p:sp>
          <p:nvSpPr>
            <p:cNvPr id="418" name="object 100"/>
            <p:cNvSpPr/>
            <p:nvPr userDrawn="1"/>
          </p:nvSpPr>
          <p:spPr>
            <a:xfrm>
              <a:off x="384955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A26F82"/>
            </a:solidFill>
          </p:spPr>
          <p:txBody>
            <a:bodyPr wrap="square" lIns="0" tIns="0" rIns="0" bIns="0" rtlCol="0"/>
            <a:lstStyle/>
            <a:p>
              <a:endParaRPr/>
            </a:p>
          </p:txBody>
        </p:sp>
        <p:sp>
          <p:nvSpPr>
            <p:cNvPr id="419" name="object 101"/>
            <p:cNvSpPr/>
            <p:nvPr userDrawn="1"/>
          </p:nvSpPr>
          <p:spPr>
            <a:xfrm>
              <a:off x="383022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26F82"/>
            </a:solidFill>
          </p:spPr>
          <p:txBody>
            <a:bodyPr wrap="square" lIns="0" tIns="0" rIns="0" bIns="0" rtlCol="0"/>
            <a:lstStyle/>
            <a:p>
              <a:endParaRPr/>
            </a:p>
          </p:txBody>
        </p:sp>
        <p:sp>
          <p:nvSpPr>
            <p:cNvPr id="420" name="object 102"/>
            <p:cNvSpPr/>
            <p:nvPr userDrawn="1"/>
          </p:nvSpPr>
          <p:spPr>
            <a:xfrm>
              <a:off x="3810910"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A47081"/>
            </a:solidFill>
          </p:spPr>
          <p:txBody>
            <a:bodyPr wrap="square" lIns="0" tIns="0" rIns="0" bIns="0" rtlCol="0"/>
            <a:lstStyle/>
            <a:p>
              <a:endParaRPr/>
            </a:p>
          </p:txBody>
        </p:sp>
        <p:sp>
          <p:nvSpPr>
            <p:cNvPr id="421" name="object 103"/>
            <p:cNvSpPr/>
            <p:nvPr userDrawn="1"/>
          </p:nvSpPr>
          <p:spPr>
            <a:xfrm>
              <a:off x="379158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47081"/>
            </a:solidFill>
          </p:spPr>
          <p:txBody>
            <a:bodyPr wrap="square" lIns="0" tIns="0" rIns="0" bIns="0" rtlCol="0"/>
            <a:lstStyle/>
            <a:p>
              <a:endParaRPr/>
            </a:p>
          </p:txBody>
        </p:sp>
        <p:sp>
          <p:nvSpPr>
            <p:cNvPr id="422" name="object 104"/>
            <p:cNvSpPr/>
            <p:nvPr userDrawn="1"/>
          </p:nvSpPr>
          <p:spPr>
            <a:xfrm>
              <a:off x="377225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46E7F"/>
            </a:solidFill>
          </p:spPr>
          <p:txBody>
            <a:bodyPr wrap="square" lIns="0" tIns="0" rIns="0" bIns="0" rtlCol="0"/>
            <a:lstStyle/>
            <a:p>
              <a:endParaRPr/>
            </a:p>
          </p:txBody>
        </p:sp>
        <p:sp>
          <p:nvSpPr>
            <p:cNvPr id="423" name="object 105"/>
            <p:cNvSpPr/>
            <p:nvPr userDrawn="1"/>
          </p:nvSpPr>
          <p:spPr>
            <a:xfrm>
              <a:off x="375293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A66F7F"/>
            </a:solidFill>
          </p:spPr>
          <p:txBody>
            <a:bodyPr wrap="square" lIns="0" tIns="0" rIns="0" bIns="0" rtlCol="0"/>
            <a:lstStyle/>
            <a:p>
              <a:endParaRPr/>
            </a:p>
          </p:txBody>
        </p:sp>
        <p:sp>
          <p:nvSpPr>
            <p:cNvPr id="424" name="object 106"/>
            <p:cNvSpPr/>
            <p:nvPr userDrawn="1"/>
          </p:nvSpPr>
          <p:spPr>
            <a:xfrm>
              <a:off x="373360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66F7F"/>
            </a:solidFill>
          </p:spPr>
          <p:txBody>
            <a:bodyPr wrap="square" lIns="0" tIns="0" rIns="0" bIns="0" rtlCol="0"/>
            <a:lstStyle/>
            <a:p>
              <a:endParaRPr/>
            </a:p>
          </p:txBody>
        </p:sp>
        <p:sp>
          <p:nvSpPr>
            <p:cNvPr id="425" name="object 107"/>
            <p:cNvSpPr/>
            <p:nvPr userDrawn="1"/>
          </p:nvSpPr>
          <p:spPr>
            <a:xfrm>
              <a:off x="371428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A66E7E"/>
            </a:solidFill>
          </p:spPr>
          <p:txBody>
            <a:bodyPr wrap="square" lIns="0" tIns="0" rIns="0" bIns="0" rtlCol="0"/>
            <a:lstStyle/>
            <a:p>
              <a:endParaRPr/>
            </a:p>
          </p:txBody>
        </p:sp>
        <p:sp>
          <p:nvSpPr>
            <p:cNvPr id="426" name="object 108"/>
            <p:cNvSpPr/>
            <p:nvPr userDrawn="1"/>
          </p:nvSpPr>
          <p:spPr>
            <a:xfrm>
              <a:off x="369495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86D7D"/>
            </a:solidFill>
          </p:spPr>
          <p:txBody>
            <a:bodyPr wrap="square" lIns="0" tIns="0" rIns="0" bIns="0" rtlCol="0"/>
            <a:lstStyle/>
            <a:p>
              <a:endParaRPr/>
            </a:p>
          </p:txBody>
        </p:sp>
        <p:sp>
          <p:nvSpPr>
            <p:cNvPr id="427" name="object 109"/>
            <p:cNvSpPr/>
            <p:nvPr userDrawn="1"/>
          </p:nvSpPr>
          <p:spPr>
            <a:xfrm>
              <a:off x="367562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86D7C"/>
            </a:solidFill>
          </p:spPr>
          <p:txBody>
            <a:bodyPr wrap="square" lIns="0" tIns="0" rIns="0" bIns="0" rtlCol="0"/>
            <a:lstStyle/>
            <a:p>
              <a:endParaRPr/>
            </a:p>
          </p:txBody>
        </p:sp>
        <p:sp>
          <p:nvSpPr>
            <p:cNvPr id="428" name="object 110"/>
            <p:cNvSpPr/>
            <p:nvPr userDrawn="1"/>
          </p:nvSpPr>
          <p:spPr>
            <a:xfrm>
              <a:off x="3656307"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A86D7C"/>
            </a:solidFill>
          </p:spPr>
          <p:txBody>
            <a:bodyPr wrap="square" lIns="0" tIns="0" rIns="0" bIns="0" rtlCol="0"/>
            <a:lstStyle/>
            <a:p>
              <a:endParaRPr/>
            </a:p>
          </p:txBody>
        </p:sp>
        <p:sp>
          <p:nvSpPr>
            <p:cNvPr id="429" name="object 111"/>
            <p:cNvSpPr/>
            <p:nvPr userDrawn="1"/>
          </p:nvSpPr>
          <p:spPr>
            <a:xfrm>
              <a:off x="363697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A6D7C"/>
            </a:solidFill>
          </p:spPr>
          <p:txBody>
            <a:bodyPr wrap="square" lIns="0" tIns="0" rIns="0" bIns="0" rtlCol="0"/>
            <a:lstStyle/>
            <a:p>
              <a:endParaRPr/>
            </a:p>
          </p:txBody>
        </p:sp>
        <p:sp>
          <p:nvSpPr>
            <p:cNvPr id="430" name="object 112"/>
            <p:cNvSpPr/>
            <p:nvPr userDrawn="1"/>
          </p:nvSpPr>
          <p:spPr>
            <a:xfrm>
              <a:off x="3617659"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AA6D7A"/>
            </a:solidFill>
          </p:spPr>
          <p:txBody>
            <a:bodyPr wrap="square" lIns="0" tIns="0" rIns="0" bIns="0" rtlCol="0"/>
            <a:lstStyle/>
            <a:p>
              <a:endParaRPr/>
            </a:p>
          </p:txBody>
        </p:sp>
        <p:sp>
          <p:nvSpPr>
            <p:cNvPr id="431" name="object 113"/>
            <p:cNvSpPr/>
            <p:nvPr userDrawn="1"/>
          </p:nvSpPr>
          <p:spPr>
            <a:xfrm>
              <a:off x="359833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C6C7A"/>
            </a:solidFill>
          </p:spPr>
          <p:txBody>
            <a:bodyPr wrap="square" lIns="0" tIns="0" rIns="0" bIns="0" rtlCol="0"/>
            <a:lstStyle/>
            <a:p>
              <a:endParaRPr/>
            </a:p>
          </p:txBody>
        </p:sp>
        <p:sp>
          <p:nvSpPr>
            <p:cNvPr id="432" name="object 114"/>
            <p:cNvSpPr/>
            <p:nvPr userDrawn="1"/>
          </p:nvSpPr>
          <p:spPr>
            <a:xfrm>
              <a:off x="357901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AC6C79"/>
            </a:solidFill>
          </p:spPr>
          <p:txBody>
            <a:bodyPr wrap="square" lIns="0" tIns="0" rIns="0" bIns="0" rtlCol="0"/>
            <a:lstStyle/>
            <a:p>
              <a:endParaRPr/>
            </a:p>
          </p:txBody>
        </p:sp>
        <p:sp>
          <p:nvSpPr>
            <p:cNvPr id="433" name="object 115"/>
            <p:cNvSpPr/>
            <p:nvPr userDrawn="1"/>
          </p:nvSpPr>
          <p:spPr>
            <a:xfrm>
              <a:off x="355968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C6C79"/>
            </a:solidFill>
          </p:spPr>
          <p:txBody>
            <a:bodyPr wrap="square" lIns="0" tIns="0" rIns="0" bIns="0" rtlCol="0"/>
            <a:lstStyle/>
            <a:p>
              <a:endParaRPr/>
            </a:p>
          </p:txBody>
        </p:sp>
        <p:sp>
          <p:nvSpPr>
            <p:cNvPr id="434" name="object 116"/>
            <p:cNvSpPr/>
            <p:nvPr userDrawn="1"/>
          </p:nvSpPr>
          <p:spPr>
            <a:xfrm>
              <a:off x="354035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E6C79"/>
            </a:solidFill>
          </p:spPr>
          <p:txBody>
            <a:bodyPr wrap="square" lIns="0" tIns="0" rIns="0" bIns="0" rtlCol="0"/>
            <a:lstStyle/>
            <a:p>
              <a:endParaRPr/>
            </a:p>
          </p:txBody>
        </p:sp>
        <p:sp>
          <p:nvSpPr>
            <p:cNvPr id="435" name="object 117"/>
            <p:cNvSpPr/>
            <p:nvPr userDrawn="1"/>
          </p:nvSpPr>
          <p:spPr>
            <a:xfrm>
              <a:off x="352103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AE6B77"/>
            </a:solidFill>
          </p:spPr>
          <p:txBody>
            <a:bodyPr wrap="square" lIns="0" tIns="0" rIns="0" bIns="0" rtlCol="0"/>
            <a:lstStyle/>
            <a:p>
              <a:endParaRPr/>
            </a:p>
          </p:txBody>
        </p:sp>
        <p:sp>
          <p:nvSpPr>
            <p:cNvPr id="436" name="object 118"/>
            <p:cNvSpPr/>
            <p:nvPr userDrawn="1"/>
          </p:nvSpPr>
          <p:spPr>
            <a:xfrm>
              <a:off x="350170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AE6B77"/>
            </a:solidFill>
          </p:spPr>
          <p:txBody>
            <a:bodyPr wrap="square" lIns="0" tIns="0" rIns="0" bIns="0" rtlCol="0"/>
            <a:lstStyle/>
            <a:p>
              <a:endParaRPr/>
            </a:p>
          </p:txBody>
        </p:sp>
        <p:sp>
          <p:nvSpPr>
            <p:cNvPr id="437" name="object 119"/>
            <p:cNvSpPr/>
            <p:nvPr userDrawn="1"/>
          </p:nvSpPr>
          <p:spPr>
            <a:xfrm>
              <a:off x="348238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06B76"/>
            </a:solidFill>
          </p:spPr>
          <p:txBody>
            <a:bodyPr wrap="square" lIns="0" tIns="0" rIns="0" bIns="0" rtlCol="0"/>
            <a:lstStyle/>
            <a:p>
              <a:endParaRPr/>
            </a:p>
          </p:txBody>
        </p:sp>
        <p:sp>
          <p:nvSpPr>
            <p:cNvPr id="438" name="object 120"/>
            <p:cNvSpPr/>
            <p:nvPr userDrawn="1"/>
          </p:nvSpPr>
          <p:spPr>
            <a:xfrm>
              <a:off x="346305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06B76"/>
            </a:solidFill>
          </p:spPr>
          <p:txBody>
            <a:bodyPr wrap="square" lIns="0" tIns="0" rIns="0" bIns="0" rtlCol="0"/>
            <a:lstStyle/>
            <a:p>
              <a:endParaRPr/>
            </a:p>
          </p:txBody>
        </p:sp>
        <p:sp>
          <p:nvSpPr>
            <p:cNvPr id="439" name="object 121"/>
            <p:cNvSpPr/>
            <p:nvPr userDrawn="1"/>
          </p:nvSpPr>
          <p:spPr>
            <a:xfrm>
              <a:off x="344372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06B76"/>
            </a:solidFill>
          </p:spPr>
          <p:txBody>
            <a:bodyPr wrap="square" lIns="0" tIns="0" rIns="0" bIns="0" rtlCol="0"/>
            <a:lstStyle/>
            <a:p>
              <a:endParaRPr/>
            </a:p>
          </p:txBody>
        </p:sp>
        <p:sp>
          <p:nvSpPr>
            <p:cNvPr id="440" name="object 122"/>
            <p:cNvSpPr/>
            <p:nvPr userDrawn="1"/>
          </p:nvSpPr>
          <p:spPr>
            <a:xfrm>
              <a:off x="342440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26A74"/>
            </a:solidFill>
          </p:spPr>
          <p:txBody>
            <a:bodyPr wrap="square" lIns="0" tIns="0" rIns="0" bIns="0" rtlCol="0"/>
            <a:lstStyle/>
            <a:p>
              <a:endParaRPr/>
            </a:p>
          </p:txBody>
        </p:sp>
        <p:sp>
          <p:nvSpPr>
            <p:cNvPr id="441" name="object 123"/>
            <p:cNvSpPr/>
            <p:nvPr userDrawn="1"/>
          </p:nvSpPr>
          <p:spPr>
            <a:xfrm>
              <a:off x="340507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26A74"/>
            </a:solidFill>
          </p:spPr>
          <p:txBody>
            <a:bodyPr wrap="square" lIns="0" tIns="0" rIns="0" bIns="0" rtlCol="0"/>
            <a:lstStyle/>
            <a:p>
              <a:endParaRPr/>
            </a:p>
          </p:txBody>
        </p:sp>
        <p:sp>
          <p:nvSpPr>
            <p:cNvPr id="442" name="object 124"/>
            <p:cNvSpPr/>
            <p:nvPr userDrawn="1"/>
          </p:nvSpPr>
          <p:spPr>
            <a:xfrm>
              <a:off x="3385760"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26A74"/>
            </a:solidFill>
          </p:spPr>
          <p:txBody>
            <a:bodyPr wrap="square" lIns="0" tIns="0" rIns="0" bIns="0" rtlCol="0"/>
            <a:lstStyle/>
            <a:p>
              <a:endParaRPr/>
            </a:p>
          </p:txBody>
        </p:sp>
        <p:sp>
          <p:nvSpPr>
            <p:cNvPr id="443" name="object 125"/>
            <p:cNvSpPr/>
            <p:nvPr userDrawn="1"/>
          </p:nvSpPr>
          <p:spPr>
            <a:xfrm>
              <a:off x="336643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46A72"/>
            </a:solidFill>
          </p:spPr>
          <p:txBody>
            <a:bodyPr wrap="square" lIns="0" tIns="0" rIns="0" bIns="0" rtlCol="0"/>
            <a:lstStyle/>
            <a:p>
              <a:endParaRPr/>
            </a:p>
          </p:txBody>
        </p:sp>
        <p:sp>
          <p:nvSpPr>
            <p:cNvPr id="444" name="object 126"/>
            <p:cNvSpPr/>
            <p:nvPr userDrawn="1"/>
          </p:nvSpPr>
          <p:spPr>
            <a:xfrm>
              <a:off x="334711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46A72"/>
            </a:solidFill>
          </p:spPr>
          <p:txBody>
            <a:bodyPr wrap="square" lIns="0" tIns="0" rIns="0" bIns="0" rtlCol="0"/>
            <a:lstStyle/>
            <a:p>
              <a:endParaRPr/>
            </a:p>
          </p:txBody>
        </p:sp>
        <p:sp>
          <p:nvSpPr>
            <p:cNvPr id="445" name="object 127"/>
            <p:cNvSpPr/>
            <p:nvPr userDrawn="1"/>
          </p:nvSpPr>
          <p:spPr>
            <a:xfrm>
              <a:off x="332778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46871"/>
            </a:solidFill>
          </p:spPr>
          <p:txBody>
            <a:bodyPr wrap="square" lIns="0" tIns="0" rIns="0" bIns="0" rtlCol="0"/>
            <a:lstStyle/>
            <a:p>
              <a:endParaRPr/>
            </a:p>
          </p:txBody>
        </p:sp>
        <p:sp>
          <p:nvSpPr>
            <p:cNvPr id="446" name="object 128"/>
            <p:cNvSpPr/>
            <p:nvPr userDrawn="1"/>
          </p:nvSpPr>
          <p:spPr>
            <a:xfrm>
              <a:off x="330845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66871"/>
            </a:solidFill>
          </p:spPr>
          <p:txBody>
            <a:bodyPr wrap="square" lIns="0" tIns="0" rIns="0" bIns="0" rtlCol="0"/>
            <a:lstStyle/>
            <a:p>
              <a:endParaRPr/>
            </a:p>
          </p:txBody>
        </p:sp>
        <p:sp>
          <p:nvSpPr>
            <p:cNvPr id="447" name="object 129"/>
            <p:cNvSpPr/>
            <p:nvPr userDrawn="1"/>
          </p:nvSpPr>
          <p:spPr>
            <a:xfrm>
              <a:off x="3289135"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66871"/>
            </a:solidFill>
          </p:spPr>
          <p:txBody>
            <a:bodyPr wrap="square" lIns="0" tIns="0" rIns="0" bIns="0" rtlCol="0"/>
            <a:lstStyle/>
            <a:p>
              <a:endParaRPr/>
            </a:p>
          </p:txBody>
        </p:sp>
        <p:sp>
          <p:nvSpPr>
            <p:cNvPr id="448" name="object 130"/>
            <p:cNvSpPr/>
            <p:nvPr userDrawn="1"/>
          </p:nvSpPr>
          <p:spPr>
            <a:xfrm>
              <a:off x="326980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8696F"/>
            </a:solidFill>
          </p:spPr>
          <p:txBody>
            <a:bodyPr wrap="square" lIns="0" tIns="0" rIns="0" bIns="0" rtlCol="0"/>
            <a:lstStyle/>
            <a:p>
              <a:endParaRPr/>
            </a:p>
          </p:txBody>
        </p:sp>
        <p:sp>
          <p:nvSpPr>
            <p:cNvPr id="449" name="object 131"/>
            <p:cNvSpPr/>
            <p:nvPr userDrawn="1"/>
          </p:nvSpPr>
          <p:spPr>
            <a:xfrm>
              <a:off x="3250487"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8676F"/>
            </a:solidFill>
          </p:spPr>
          <p:txBody>
            <a:bodyPr wrap="square" lIns="0" tIns="0" rIns="0" bIns="0" rtlCol="0"/>
            <a:lstStyle/>
            <a:p>
              <a:endParaRPr/>
            </a:p>
          </p:txBody>
        </p:sp>
        <p:sp>
          <p:nvSpPr>
            <p:cNvPr id="450" name="object 132"/>
            <p:cNvSpPr/>
            <p:nvPr userDrawn="1"/>
          </p:nvSpPr>
          <p:spPr>
            <a:xfrm>
              <a:off x="323115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8676E"/>
            </a:solidFill>
          </p:spPr>
          <p:txBody>
            <a:bodyPr wrap="square" lIns="0" tIns="0" rIns="0" bIns="0" rtlCol="0"/>
            <a:lstStyle/>
            <a:p>
              <a:endParaRPr/>
            </a:p>
          </p:txBody>
        </p:sp>
        <p:sp>
          <p:nvSpPr>
            <p:cNvPr id="451" name="object 133"/>
            <p:cNvSpPr/>
            <p:nvPr userDrawn="1"/>
          </p:nvSpPr>
          <p:spPr>
            <a:xfrm>
              <a:off x="3211839"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A676E"/>
            </a:solidFill>
          </p:spPr>
          <p:txBody>
            <a:bodyPr wrap="square" lIns="0" tIns="0" rIns="0" bIns="0" rtlCol="0"/>
            <a:lstStyle/>
            <a:p>
              <a:endParaRPr/>
            </a:p>
          </p:txBody>
        </p:sp>
        <p:sp>
          <p:nvSpPr>
            <p:cNvPr id="452" name="object 134"/>
            <p:cNvSpPr/>
            <p:nvPr userDrawn="1"/>
          </p:nvSpPr>
          <p:spPr>
            <a:xfrm>
              <a:off x="319251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A676E"/>
            </a:solidFill>
          </p:spPr>
          <p:txBody>
            <a:bodyPr wrap="square" lIns="0" tIns="0" rIns="0" bIns="0" rtlCol="0"/>
            <a:lstStyle/>
            <a:p>
              <a:endParaRPr/>
            </a:p>
          </p:txBody>
        </p:sp>
        <p:sp>
          <p:nvSpPr>
            <p:cNvPr id="453" name="object 135"/>
            <p:cNvSpPr/>
            <p:nvPr userDrawn="1"/>
          </p:nvSpPr>
          <p:spPr>
            <a:xfrm>
              <a:off x="317318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A676C"/>
            </a:solidFill>
          </p:spPr>
          <p:txBody>
            <a:bodyPr wrap="square" lIns="0" tIns="0" rIns="0" bIns="0" rtlCol="0"/>
            <a:lstStyle/>
            <a:p>
              <a:endParaRPr/>
            </a:p>
          </p:txBody>
        </p:sp>
        <p:sp>
          <p:nvSpPr>
            <p:cNvPr id="454" name="object 136"/>
            <p:cNvSpPr/>
            <p:nvPr userDrawn="1"/>
          </p:nvSpPr>
          <p:spPr>
            <a:xfrm>
              <a:off x="315386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B666C"/>
            </a:solidFill>
          </p:spPr>
          <p:txBody>
            <a:bodyPr wrap="square" lIns="0" tIns="0" rIns="0" bIns="0" rtlCol="0"/>
            <a:lstStyle/>
            <a:p>
              <a:endParaRPr/>
            </a:p>
          </p:txBody>
        </p:sp>
        <p:sp>
          <p:nvSpPr>
            <p:cNvPr id="455" name="object 137"/>
            <p:cNvSpPr/>
            <p:nvPr userDrawn="1"/>
          </p:nvSpPr>
          <p:spPr>
            <a:xfrm>
              <a:off x="313453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B666B"/>
            </a:solidFill>
          </p:spPr>
          <p:txBody>
            <a:bodyPr wrap="square" lIns="0" tIns="0" rIns="0" bIns="0" rtlCol="0"/>
            <a:lstStyle/>
            <a:p>
              <a:endParaRPr/>
            </a:p>
          </p:txBody>
        </p:sp>
        <p:sp>
          <p:nvSpPr>
            <p:cNvPr id="456" name="object 138"/>
            <p:cNvSpPr/>
            <p:nvPr userDrawn="1"/>
          </p:nvSpPr>
          <p:spPr>
            <a:xfrm>
              <a:off x="311521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B666B"/>
            </a:solidFill>
          </p:spPr>
          <p:txBody>
            <a:bodyPr wrap="square" lIns="0" tIns="0" rIns="0" bIns="0" rtlCol="0"/>
            <a:lstStyle/>
            <a:p>
              <a:endParaRPr/>
            </a:p>
          </p:txBody>
        </p:sp>
        <p:sp>
          <p:nvSpPr>
            <p:cNvPr id="457" name="object 139"/>
            <p:cNvSpPr/>
            <p:nvPr userDrawn="1"/>
          </p:nvSpPr>
          <p:spPr>
            <a:xfrm>
              <a:off x="309588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D666B"/>
            </a:solidFill>
          </p:spPr>
          <p:txBody>
            <a:bodyPr wrap="square" lIns="0" tIns="0" rIns="0" bIns="0" rtlCol="0"/>
            <a:lstStyle/>
            <a:p>
              <a:endParaRPr/>
            </a:p>
          </p:txBody>
        </p:sp>
        <p:sp>
          <p:nvSpPr>
            <p:cNvPr id="458" name="object 140"/>
            <p:cNvSpPr/>
            <p:nvPr userDrawn="1"/>
          </p:nvSpPr>
          <p:spPr>
            <a:xfrm>
              <a:off x="307655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D6669"/>
            </a:solidFill>
          </p:spPr>
          <p:txBody>
            <a:bodyPr wrap="square" lIns="0" tIns="0" rIns="0" bIns="0" rtlCol="0"/>
            <a:lstStyle/>
            <a:p>
              <a:endParaRPr/>
            </a:p>
          </p:txBody>
        </p:sp>
        <p:sp>
          <p:nvSpPr>
            <p:cNvPr id="459" name="object 141"/>
            <p:cNvSpPr/>
            <p:nvPr userDrawn="1"/>
          </p:nvSpPr>
          <p:spPr>
            <a:xfrm>
              <a:off x="305723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D6469"/>
            </a:solidFill>
          </p:spPr>
          <p:txBody>
            <a:bodyPr wrap="square" lIns="0" tIns="0" rIns="0" bIns="0" rtlCol="0"/>
            <a:lstStyle/>
            <a:p>
              <a:endParaRPr/>
            </a:p>
          </p:txBody>
        </p:sp>
        <p:sp>
          <p:nvSpPr>
            <p:cNvPr id="460" name="object 142"/>
            <p:cNvSpPr/>
            <p:nvPr userDrawn="1"/>
          </p:nvSpPr>
          <p:spPr>
            <a:xfrm>
              <a:off x="303790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F6468"/>
            </a:solidFill>
          </p:spPr>
          <p:txBody>
            <a:bodyPr wrap="square" lIns="0" tIns="0" rIns="0" bIns="0" rtlCol="0"/>
            <a:lstStyle/>
            <a:p>
              <a:endParaRPr/>
            </a:p>
          </p:txBody>
        </p:sp>
        <p:sp>
          <p:nvSpPr>
            <p:cNvPr id="461" name="object 143"/>
            <p:cNvSpPr/>
            <p:nvPr userDrawn="1"/>
          </p:nvSpPr>
          <p:spPr>
            <a:xfrm>
              <a:off x="301858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BF6468"/>
            </a:solidFill>
          </p:spPr>
          <p:txBody>
            <a:bodyPr wrap="square" lIns="0" tIns="0" rIns="0" bIns="0" rtlCol="0"/>
            <a:lstStyle/>
            <a:p>
              <a:endParaRPr/>
            </a:p>
          </p:txBody>
        </p:sp>
        <p:sp>
          <p:nvSpPr>
            <p:cNvPr id="462" name="object 144"/>
            <p:cNvSpPr/>
            <p:nvPr userDrawn="1"/>
          </p:nvSpPr>
          <p:spPr>
            <a:xfrm>
              <a:off x="299925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BF6468"/>
            </a:solidFill>
          </p:spPr>
          <p:txBody>
            <a:bodyPr wrap="square" lIns="0" tIns="0" rIns="0" bIns="0" rtlCol="0"/>
            <a:lstStyle/>
            <a:p>
              <a:endParaRPr/>
            </a:p>
          </p:txBody>
        </p:sp>
        <p:sp>
          <p:nvSpPr>
            <p:cNvPr id="463" name="object 145"/>
            <p:cNvSpPr/>
            <p:nvPr userDrawn="1"/>
          </p:nvSpPr>
          <p:spPr>
            <a:xfrm>
              <a:off x="297993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16366"/>
            </a:solidFill>
          </p:spPr>
          <p:txBody>
            <a:bodyPr wrap="square" lIns="0" tIns="0" rIns="0" bIns="0" rtlCol="0"/>
            <a:lstStyle/>
            <a:p>
              <a:endParaRPr/>
            </a:p>
          </p:txBody>
        </p:sp>
        <p:sp>
          <p:nvSpPr>
            <p:cNvPr id="464" name="object 146"/>
            <p:cNvSpPr/>
            <p:nvPr userDrawn="1"/>
          </p:nvSpPr>
          <p:spPr>
            <a:xfrm>
              <a:off x="296061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16366"/>
            </a:solidFill>
          </p:spPr>
          <p:txBody>
            <a:bodyPr wrap="square" lIns="0" tIns="0" rIns="0" bIns="0" rtlCol="0"/>
            <a:lstStyle/>
            <a:p>
              <a:endParaRPr/>
            </a:p>
          </p:txBody>
        </p:sp>
        <p:sp>
          <p:nvSpPr>
            <p:cNvPr id="465" name="object 147"/>
            <p:cNvSpPr/>
            <p:nvPr userDrawn="1"/>
          </p:nvSpPr>
          <p:spPr>
            <a:xfrm>
              <a:off x="294128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16365"/>
            </a:solidFill>
          </p:spPr>
          <p:txBody>
            <a:bodyPr wrap="square" lIns="0" tIns="0" rIns="0" bIns="0" rtlCol="0"/>
            <a:lstStyle/>
            <a:p>
              <a:endParaRPr/>
            </a:p>
          </p:txBody>
        </p:sp>
        <p:sp>
          <p:nvSpPr>
            <p:cNvPr id="466" name="object 148"/>
            <p:cNvSpPr/>
            <p:nvPr userDrawn="1"/>
          </p:nvSpPr>
          <p:spPr>
            <a:xfrm>
              <a:off x="2921963"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36365"/>
            </a:solidFill>
          </p:spPr>
          <p:txBody>
            <a:bodyPr wrap="square" lIns="0" tIns="0" rIns="0" bIns="0" rtlCol="0"/>
            <a:lstStyle/>
            <a:p>
              <a:endParaRPr/>
            </a:p>
          </p:txBody>
        </p:sp>
        <p:sp>
          <p:nvSpPr>
            <p:cNvPr id="467" name="object 149"/>
            <p:cNvSpPr/>
            <p:nvPr userDrawn="1"/>
          </p:nvSpPr>
          <p:spPr>
            <a:xfrm>
              <a:off x="290263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36365"/>
            </a:solidFill>
          </p:spPr>
          <p:txBody>
            <a:bodyPr wrap="square" lIns="0" tIns="0" rIns="0" bIns="0" rtlCol="0"/>
            <a:lstStyle/>
            <a:p>
              <a:endParaRPr/>
            </a:p>
          </p:txBody>
        </p:sp>
        <p:sp>
          <p:nvSpPr>
            <p:cNvPr id="468" name="object 150"/>
            <p:cNvSpPr/>
            <p:nvPr userDrawn="1"/>
          </p:nvSpPr>
          <p:spPr>
            <a:xfrm>
              <a:off x="2883315"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56163"/>
            </a:solidFill>
          </p:spPr>
          <p:txBody>
            <a:bodyPr wrap="square" lIns="0" tIns="0" rIns="0" bIns="0" rtlCol="0"/>
            <a:lstStyle/>
            <a:p>
              <a:endParaRPr/>
            </a:p>
          </p:txBody>
        </p:sp>
        <p:sp>
          <p:nvSpPr>
            <p:cNvPr id="469" name="object 151"/>
            <p:cNvSpPr/>
            <p:nvPr userDrawn="1"/>
          </p:nvSpPr>
          <p:spPr>
            <a:xfrm>
              <a:off x="286398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56163"/>
            </a:solidFill>
          </p:spPr>
          <p:txBody>
            <a:bodyPr wrap="square" lIns="0" tIns="0" rIns="0" bIns="0" rtlCol="0"/>
            <a:lstStyle/>
            <a:p>
              <a:endParaRPr/>
            </a:p>
          </p:txBody>
        </p:sp>
        <p:sp>
          <p:nvSpPr>
            <p:cNvPr id="470" name="object 152"/>
            <p:cNvSpPr/>
            <p:nvPr userDrawn="1"/>
          </p:nvSpPr>
          <p:spPr>
            <a:xfrm>
              <a:off x="284465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56163"/>
            </a:solidFill>
          </p:spPr>
          <p:txBody>
            <a:bodyPr wrap="square" lIns="0" tIns="0" rIns="0" bIns="0" rtlCol="0"/>
            <a:lstStyle/>
            <a:p>
              <a:endParaRPr/>
            </a:p>
          </p:txBody>
        </p:sp>
        <p:sp>
          <p:nvSpPr>
            <p:cNvPr id="471" name="object 153"/>
            <p:cNvSpPr/>
            <p:nvPr userDrawn="1"/>
          </p:nvSpPr>
          <p:spPr>
            <a:xfrm>
              <a:off x="282533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76161"/>
            </a:solidFill>
          </p:spPr>
          <p:txBody>
            <a:bodyPr wrap="square" lIns="0" tIns="0" rIns="0" bIns="0" rtlCol="0"/>
            <a:lstStyle/>
            <a:p>
              <a:endParaRPr/>
            </a:p>
          </p:txBody>
        </p:sp>
        <p:sp>
          <p:nvSpPr>
            <p:cNvPr id="472" name="object 154"/>
            <p:cNvSpPr/>
            <p:nvPr userDrawn="1"/>
          </p:nvSpPr>
          <p:spPr>
            <a:xfrm>
              <a:off x="280600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76161"/>
            </a:solidFill>
          </p:spPr>
          <p:txBody>
            <a:bodyPr wrap="square" lIns="0" tIns="0" rIns="0" bIns="0" rtlCol="0"/>
            <a:lstStyle/>
            <a:p>
              <a:endParaRPr/>
            </a:p>
          </p:txBody>
        </p:sp>
        <p:sp>
          <p:nvSpPr>
            <p:cNvPr id="473" name="object 155"/>
            <p:cNvSpPr/>
            <p:nvPr userDrawn="1"/>
          </p:nvSpPr>
          <p:spPr>
            <a:xfrm>
              <a:off x="2786689"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75F60"/>
            </a:solidFill>
          </p:spPr>
          <p:txBody>
            <a:bodyPr wrap="square" lIns="0" tIns="0" rIns="0" bIns="0" rtlCol="0"/>
            <a:lstStyle/>
            <a:p>
              <a:endParaRPr/>
            </a:p>
          </p:txBody>
        </p:sp>
        <p:sp>
          <p:nvSpPr>
            <p:cNvPr id="474" name="object 156"/>
            <p:cNvSpPr/>
            <p:nvPr userDrawn="1"/>
          </p:nvSpPr>
          <p:spPr>
            <a:xfrm>
              <a:off x="276736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85F60"/>
            </a:solidFill>
          </p:spPr>
          <p:txBody>
            <a:bodyPr wrap="square" lIns="0" tIns="0" rIns="0" bIns="0" rtlCol="0"/>
            <a:lstStyle/>
            <a:p>
              <a:endParaRPr/>
            </a:p>
          </p:txBody>
        </p:sp>
        <p:sp>
          <p:nvSpPr>
            <p:cNvPr id="475" name="object 157"/>
            <p:cNvSpPr/>
            <p:nvPr userDrawn="1"/>
          </p:nvSpPr>
          <p:spPr>
            <a:xfrm>
              <a:off x="274803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85F60"/>
            </a:solidFill>
          </p:spPr>
          <p:txBody>
            <a:bodyPr wrap="square" lIns="0" tIns="0" rIns="0" bIns="0" rtlCol="0"/>
            <a:lstStyle/>
            <a:p>
              <a:endParaRPr/>
            </a:p>
          </p:txBody>
        </p:sp>
        <p:sp>
          <p:nvSpPr>
            <p:cNvPr id="476" name="object 158"/>
            <p:cNvSpPr/>
            <p:nvPr userDrawn="1"/>
          </p:nvSpPr>
          <p:spPr>
            <a:xfrm>
              <a:off x="272871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95F5F"/>
            </a:solidFill>
          </p:spPr>
          <p:txBody>
            <a:bodyPr wrap="square" lIns="0" tIns="0" rIns="0" bIns="0" rtlCol="0"/>
            <a:lstStyle/>
            <a:p>
              <a:endParaRPr/>
            </a:p>
          </p:txBody>
        </p:sp>
        <p:sp>
          <p:nvSpPr>
            <p:cNvPr id="477" name="object 159"/>
            <p:cNvSpPr/>
            <p:nvPr userDrawn="1"/>
          </p:nvSpPr>
          <p:spPr>
            <a:xfrm>
              <a:off x="270938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A5E5E"/>
            </a:solidFill>
          </p:spPr>
          <p:txBody>
            <a:bodyPr wrap="square" lIns="0" tIns="0" rIns="0" bIns="0" rtlCol="0"/>
            <a:lstStyle/>
            <a:p>
              <a:endParaRPr/>
            </a:p>
          </p:txBody>
        </p:sp>
        <p:sp>
          <p:nvSpPr>
            <p:cNvPr id="478" name="object 160"/>
            <p:cNvSpPr/>
            <p:nvPr userDrawn="1"/>
          </p:nvSpPr>
          <p:spPr>
            <a:xfrm>
              <a:off x="269006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A5E5D"/>
            </a:solidFill>
          </p:spPr>
          <p:txBody>
            <a:bodyPr wrap="square" lIns="0" tIns="0" rIns="0" bIns="0" rtlCol="0"/>
            <a:lstStyle/>
            <a:p>
              <a:endParaRPr/>
            </a:p>
          </p:txBody>
        </p:sp>
        <p:sp>
          <p:nvSpPr>
            <p:cNvPr id="479" name="object 161"/>
            <p:cNvSpPr/>
            <p:nvPr userDrawn="1"/>
          </p:nvSpPr>
          <p:spPr>
            <a:xfrm>
              <a:off x="267073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A5E5D"/>
            </a:solidFill>
          </p:spPr>
          <p:txBody>
            <a:bodyPr wrap="square" lIns="0" tIns="0" rIns="0" bIns="0" rtlCol="0"/>
            <a:lstStyle/>
            <a:p>
              <a:endParaRPr/>
            </a:p>
          </p:txBody>
        </p:sp>
        <p:sp>
          <p:nvSpPr>
            <p:cNvPr id="480" name="object 162"/>
            <p:cNvSpPr/>
            <p:nvPr userDrawn="1"/>
          </p:nvSpPr>
          <p:spPr>
            <a:xfrm>
              <a:off x="265141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C5E5D"/>
            </a:solidFill>
          </p:spPr>
          <p:txBody>
            <a:bodyPr wrap="square" lIns="0" tIns="0" rIns="0" bIns="0" rtlCol="0"/>
            <a:lstStyle/>
            <a:p>
              <a:endParaRPr/>
            </a:p>
          </p:txBody>
        </p:sp>
        <p:sp>
          <p:nvSpPr>
            <p:cNvPr id="481" name="object 163"/>
            <p:cNvSpPr/>
            <p:nvPr userDrawn="1"/>
          </p:nvSpPr>
          <p:spPr>
            <a:xfrm>
              <a:off x="263208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C5E5B"/>
            </a:solidFill>
          </p:spPr>
          <p:txBody>
            <a:bodyPr wrap="square" lIns="0" tIns="0" rIns="0" bIns="0" rtlCol="0"/>
            <a:lstStyle/>
            <a:p>
              <a:endParaRPr/>
            </a:p>
          </p:txBody>
        </p:sp>
        <p:sp>
          <p:nvSpPr>
            <p:cNvPr id="482" name="object 164"/>
            <p:cNvSpPr/>
            <p:nvPr userDrawn="1"/>
          </p:nvSpPr>
          <p:spPr>
            <a:xfrm>
              <a:off x="261275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C5C5B"/>
            </a:solidFill>
          </p:spPr>
          <p:txBody>
            <a:bodyPr wrap="square" lIns="0" tIns="0" rIns="0" bIns="0" rtlCol="0"/>
            <a:lstStyle/>
            <a:p>
              <a:endParaRPr/>
            </a:p>
          </p:txBody>
        </p:sp>
        <p:sp>
          <p:nvSpPr>
            <p:cNvPr id="483" name="object 165"/>
            <p:cNvSpPr/>
            <p:nvPr userDrawn="1"/>
          </p:nvSpPr>
          <p:spPr>
            <a:xfrm>
              <a:off x="2593439"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E5C5A"/>
            </a:solidFill>
          </p:spPr>
          <p:txBody>
            <a:bodyPr wrap="square" lIns="0" tIns="0" rIns="0" bIns="0" rtlCol="0"/>
            <a:lstStyle/>
            <a:p>
              <a:endParaRPr/>
            </a:p>
          </p:txBody>
        </p:sp>
        <p:sp>
          <p:nvSpPr>
            <p:cNvPr id="484" name="object 166"/>
            <p:cNvSpPr/>
            <p:nvPr userDrawn="1"/>
          </p:nvSpPr>
          <p:spPr>
            <a:xfrm>
              <a:off x="257411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CE5C5A"/>
            </a:solidFill>
          </p:spPr>
          <p:txBody>
            <a:bodyPr wrap="square" lIns="0" tIns="0" rIns="0" bIns="0" rtlCol="0"/>
            <a:lstStyle/>
            <a:p>
              <a:endParaRPr/>
            </a:p>
          </p:txBody>
        </p:sp>
        <p:sp>
          <p:nvSpPr>
            <p:cNvPr id="485" name="object 167"/>
            <p:cNvSpPr/>
            <p:nvPr userDrawn="1"/>
          </p:nvSpPr>
          <p:spPr>
            <a:xfrm>
              <a:off x="255479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CE5C5A"/>
            </a:solidFill>
          </p:spPr>
          <p:txBody>
            <a:bodyPr wrap="square" lIns="0" tIns="0" rIns="0" bIns="0" rtlCol="0"/>
            <a:lstStyle/>
            <a:p>
              <a:endParaRPr/>
            </a:p>
          </p:txBody>
        </p:sp>
        <p:sp>
          <p:nvSpPr>
            <p:cNvPr id="486" name="object 168"/>
            <p:cNvSpPr/>
            <p:nvPr userDrawn="1"/>
          </p:nvSpPr>
          <p:spPr>
            <a:xfrm>
              <a:off x="253546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05C58"/>
            </a:solidFill>
          </p:spPr>
          <p:txBody>
            <a:bodyPr wrap="square" lIns="0" tIns="0" rIns="0" bIns="0" rtlCol="0"/>
            <a:lstStyle/>
            <a:p>
              <a:endParaRPr/>
            </a:p>
          </p:txBody>
        </p:sp>
        <p:sp>
          <p:nvSpPr>
            <p:cNvPr id="487" name="object 169"/>
            <p:cNvSpPr/>
            <p:nvPr userDrawn="1"/>
          </p:nvSpPr>
          <p:spPr>
            <a:xfrm>
              <a:off x="251613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05A58"/>
            </a:solidFill>
          </p:spPr>
          <p:txBody>
            <a:bodyPr wrap="square" lIns="0" tIns="0" rIns="0" bIns="0" rtlCol="0"/>
            <a:lstStyle/>
            <a:p>
              <a:endParaRPr/>
            </a:p>
          </p:txBody>
        </p:sp>
        <p:sp>
          <p:nvSpPr>
            <p:cNvPr id="488" name="object 170"/>
            <p:cNvSpPr/>
            <p:nvPr userDrawn="1"/>
          </p:nvSpPr>
          <p:spPr>
            <a:xfrm>
              <a:off x="249681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25A57"/>
            </a:solidFill>
          </p:spPr>
          <p:txBody>
            <a:bodyPr wrap="square" lIns="0" tIns="0" rIns="0" bIns="0" rtlCol="0"/>
            <a:lstStyle/>
            <a:p>
              <a:endParaRPr/>
            </a:p>
          </p:txBody>
        </p:sp>
        <p:sp>
          <p:nvSpPr>
            <p:cNvPr id="489" name="object 171"/>
            <p:cNvSpPr/>
            <p:nvPr userDrawn="1"/>
          </p:nvSpPr>
          <p:spPr>
            <a:xfrm>
              <a:off x="247748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25A57"/>
            </a:solidFill>
          </p:spPr>
          <p:txBody>
            <a:bodyPr wrap="square" lIns="0" tIns="0" rIns="0" bIns="0" rtlCol="0"/>
            <a:lstStyle/>
            <a:p>
              <a:endParaRPr/>
            </a:p>
          </p:txBody>
        </p:sp>
        <p:sp>
          <p:nvSpPr>
            <p:cNvPr id="490" name="object 172"/>
            <p:cNvSpPr/>
            <p:nvPr userDrawn="1"/>
          </p:nvSpPr>
          <p:spPr>
            <a:xfrm>
              <a:off x="245816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25A57"/>
            </a:solidFill>
          </p:spPr>
          <p:txBody>
            <a:bodyPr wrap="square" lIns="0" tIns="0" rIns="0" bIns="0" rtlCol="0"/>
            <a:lstStyle/>
            <a:p>
              <a:endParaRPr/>
            </a:p>
          </p:txBody>
        </p:sp>
        <p:sp>
          <p:nvSpPr>
            <p:cNvPr id="491" name="object 173"/>
            <p:cNvSpPr/>
            <p:nvPr userDrawn="1"/>
          </p:nvSpPr>
          <p:spPr>
            <a:xfrm>
              <a:off x="243883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35855"/>
            </a:solidFill>
          </p:spPr>
          <p:txBody>
            <a:bodyPr wrap="square" lIns="0" tIns="0" rIns="0" bIns="0" rtlCol="0"/>
            <a:lstStyle/>
            <a:p>
              <a:endParaRPr/>
            </a:p>
          </p:txBody>
        </p:sp>
        <p:sp>
          <p:nvSpPr>
            <p:cNvPr id="492" name="object 174"/>
            <p:cNvSpPr/>
            <p:nvPr userDrawn="1"/>
          </p:nvSpPr>
          <p:spPr>
            <a:xfrm>
              <a:off x="241951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35855"/>
            </a:solidFill>
          </p:spPr>
          <p:txBody>
            <a:bodyPr wrap="square" lIns="0" tIns="0" rIns="0" bIns="0" rtlCol="0"/>
            <a:lstStyle/>
            <a:p>
              <a:endParaRPr/>
            </a:p>
          </p:txBody>
        </p:sp>
        <p:sp>
          <p:nvSpPr>
            <p:cNvPr id="493" name="object 175"/>
            <p:cNvSpPr/>
            <p:nvPr userDrawn="1"/>
          </p:nvSpPr>
          <p:spPr>
            <a:xfrm>
              <a:off x="240018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35854"/>
            </a:solidFill>
          </p:spPr>
          <p:txBody>
            <a:bodyPr wrap="square" lIns="0" tIns="0" rIns="0" bIns="0" rtlCol="0"/>
            <a:lstStyle/>
            <a:p>
              <a:endParaRPr/>
            </a:p>
          </p:txBody>
        </p:sp>
        <p:sp>
          <p:nvSpPr>
            <p:cNvPr id="494" name="object 176"/>
            <p:cNvSpPr/>
            <p:nvPr userDrawn="1"/>
          </p:nvSpPr>
          <p:spPr>
            <a:xfrm>
              <a:off x="238085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55853"/>
            </a:solidFill>
          </p:spPr>
          <p:txBody>
            <a:bodyPr wrap="square" lIns="0" tIns="0" rIns="0" bIns="0" rtlCol="0"/>
            <a:lstStyle/>
            <a:p>
              <a:endParaRPr/>
            </a:p>
          </p:txBody>
        </p:sp>
        <p:sp>
          <p:nvSpPr>
            <p:cNvPr id="495" name="object 177"/>
            <p:cNvSpPr/>
            <p:nvPr userDrawn="1"/>
          </p:nvSpPr>
          <p:spPr>
            <a:xfrm>
              <a:off x="2361540"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55853"/>
            </a:solidFill>
          </p:spPr>
          <p:txBody>
            <a:bodyPr wrap="square" lIns="0" tIns="0" rIns="0" bIns="0" rtlCol="0"/>
            <a:lstStyle/>
            <a:p>
              <a:endParaRPr/>
            </a:p>
          </p:txBody>
        </p:sp>
        <p:sp>
          <p:nvSpPr>
            <p:cNvPr id="496" name="object 178"/>
            <p:cNvSpPr/>
            <p:nvPr userDrawn="1"/>
          </p:nvSpPr>
          <p:spPr>
            <a:xfrm>
              <a:off x="2342211"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55652"/>
            </a:solidFill>
          </p:spPr>
          <p:txBody>
            <a:bodyPr wrap="square" lIns="0" tIns="0" rIns="0" bIns="0" rtlCol="0"/>
            <a:lstStyle/>
            <a:p>
              <a:endParaRPr/>
            </a:p>
          </p:txBody>
        </p:sp>
        <p:sp>
          <p:nvSpPr>
            <p:cNvPr id="497" name="object 179"/>
            <p:cNvSpPr/>
            <p:nvPr userDrawn="1"/>
          </p:nvSpPr>
          <p:spPr>
            <a:xfrm>
              <a:off x="2322892"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75651"/>
            </a:solidFill>
          </p:spPr>
          <p:txBody>
            <a:bodyPr wrap="square" lIns="0" tIns="0" rIns="0" bIns="0" rtlCol="0"/>
            <a:lstStyle/>
            <a:p>
              <a:endParaRPr/>
            </a:p>
          </p:txBody>
        </p:sp>
        <p:sp>
          <p:nvSpPr>
            <p:cNvPr id="498" name="object 180"/>
            <p:cNvSpPr/>
            <p:nvPr userDrawn="1"/>
          </p:nvSpPr>
          <p:spPr>
            <a:xfrm>
              <a:off x="230356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75651"/>
            </a:solidFill>
          </p:spPr>
          <p:txBody>
            <a:bodyPr wrap="square" lIns="0" tIns="0" rIns="0" bIns="0" rtlCol="0"/>
            <a:lstStyle/>
            <a:p>
              <a:endParaRPr/>
            </a:p>
          </p:txBody>
        </p:sp>
        <p:sp>
          <p:nvSpPr>
            <p:cNvPr id="499" name="object 181"/>
            <p:cNvSpPr/>
            <p:nvPr userDrawn="1"/>
          </p:nvSpPr>
          <p:spPr>
            <a:xfrm>
              <a:off x="228424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75650"/>
            </a:solidFill>
          </p:spPr>
          <p:txBody>
            <a:bodyPr wrap="square" lIns="0" tIns="0" rIns="0" bIns="0" rtlCol="0"/>
            <a:lstStyle/>
            <a:p>
              <a:endParaRPr/>
            </a:p>
          </p:txBody>
        </p:sp>
        <p:sp>
          <p:nvSpPr>
            <p:cNvPr id="500" name="object 182"/>
            <p:cNvSpPr/>
            <p:nvPr userDrawn="1"/>
          </p:nvSpPr>
          <p:spPr>
            <a:xfrm>
              <a:off x="226491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95750"/>
            </a:solidFill>
          </p:spPr>
          <p:txBody>
            <a:bodyPr wrap="square" lIns="0" tIns="0" rIns="0" bIns="0" rtlCol="0"/>
            <a:lstStyle/>
            <a:p>
              <a:endParaRPr/>
            </a:p>
          </p:txBody>
        </p:sp>
        <p:sp>
          <p:nvSpPr>
            <p:cNvPr id="501" name="object 183"/>
            <p:cNvSpPr/>
            <p:nvPr userDrawn="1"/>
          </p:nvSpPr>
          <p:spPr>
            <a:xfrm>
              <a:off x="224558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9544E"/>
            </a:solidFill>
          </p:spPr>
          <p:txBody>
            <a:bodyPr wrap="square" lIns="0" tIns="0" rIns="0" bIns="0" rtlCol="0"/>
            <a:lstStyle/>
            <a:p>
              <a:endParaRPr/>
            </a:p>
          </p:txBody>
        </p:sp>
        <p:sp>
          <p:nvSpPr>
            <p:cNvPr id="502" name="object 184"/>
            <p:cNvSpPr/>
            <p:nvPr userDrawn="1"/>
          </p:nvSpPr>
          <p:spPr>
            <a:xfrm>
              <a:off x="2226267"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9544E"/>
            </a:solidFill>
          </p:spPr>
          <p:txBody>
            <a:bodyPr wrap="square" lIns="0" tIns="0" rIns="0" bIns="0" rtlCol="0"/>
            <a:lstStyle/>
            <a:p>
              <a:endParaRPr/>
            </a:p>
          </p:txBody>
        </p:sp>
        <p:sp>
          <p:nvSpPr>
            <p:cNvPr id="503" name="object 185"/>
            <p:cNvSpPr/>
            <p:nvPr userDrawn="1"/>
          </p:nvSpPr>
          <p:spPr>
            <a:xfrm>
              <a:off x="220693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A544E"/>
            </a:solidFill>
          </p:spPr>
          <p:txBody>
            <a:bodyPr wrap="square" lIns="0" tIns="0" rIns="0" bIns="0" rtlCol="0"/>
            <a:lstStyle/>
            <a:p>
              <a:endParaRPr/>
            </a:p>
          </p:txBody>
        </p:sp>
        <p:sp>
          <p:nvSpPr>
            <p:cNvPr id="504" name="object 186"/>
            <p:cNvSpPr/>
            <p:nvPr userDrawn="1"/>
          </p:nvSpPr>
          <p:spPr>
            <a:xfrm>
              <a:off x="218760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A544D"/>
            </a:solidFill>
          </p:spPr>
          <p:txBody>
            <a:bodyPr wrap="square" lIns="0" tIns="0" rIns="0" bIns="0" rtlCol="0"/>
            <a:lstStyle/>
            <a:p>
              <a:endParaRPr/>
            </a:p>
          </p:txBody>
        </p:sp>
        <p:sp>
          <p:nvSpPr>
            <p:cNvPr id="505" name="object 187"/>
            <p:cNvSpPr/>
            <p:nvPr userDrawn="1"/>
          </p:nvSpPr>
          <p:spPr>
            <a:xfrm>
              <a:off x="2168289"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A524C"/>
            </a:solidFill>
          </p:spPr>
          <p:txBody>
            <a:bodyPr wrap="square" lIns="0" tIns="0" rIns="0" bIns="0" rtlCol="0"/>
            <a:lstStyle/>
            <a:p>
              <a:endParaRPr/>
            </a:p>
          </p:txBody>
        </p:sp>
        <p:sp>
          <p:nvSpPr>
            <p:cNvPr id="506" name="object 188"/>
            <p:cNvSpPr/>
            <p:nvPr userDrawn="1"/>
          </p:nvSpPr>
          <p:spPr>
            <a:xfrm>
              <a:off x="214896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C524B"/>
            </a:solidFill>
          </p:spPr>
          <p:txBody>
            <a:bodyPr wrap="square" lIns="0" tIns="0" rIns="0" bIns="0" rtlCol="0"/>
            <a:lstStyle/>
            <a:p>
              <a:endParaRPr/>
            </a:p>
          </p:txBody>
        </p:sp>
        <p:sp>
          <p:nvSpPr>
            <p:cNvPr id="507" name="object 189"/>
            <p:cNvSpPr/>
            <p:nvPr userDrawn="1"/>
          </p:nvSpPr>
          <p:spPr>
            <a:xfrm>
              <a:off x="212964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C524B"/>
            </a:solidFill>
          </p:spPr>
          <p:txBody>
            <a:bodyPr wrap="square" lIns="0" tIns="0" rIns="0" bIns="0" rtlCol="0"/>
            <a:lstStyle/>
            <a:p>
              <a:endParaRPr/>
            </a:p>
          </p:txBody>
        </p:sp>
        <p:sp>
          <p:nvSpPr>
            <p:cNvPr id="508" name="object 190"/>
            <p:cNvSpPr/>
            <p:nvPr userDrawn="1"/>
          </p:nvSpPr>
          <p:spPr>
            <a:xfrm>
              <a:off x="211031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E524B"/>
            </a:solidFill>
          </p:spPr>
          <p:txBody>
            <a:bodyPr wrap="square" lIns="0" tIns="0" rIns="0" bIns="0" rtlCol="0"/>
            <a:lstStyle/>
            <a:p>
              <a:endParaRPr/>
            </a:p>
          </p:txBody>
        </p:sp>
        <p:sp>
          <p:nvSpPr>
            <p:cNvPr id="509" name="object 191"/>
            <p:cNvSpPr/>
            <p:nvPr userDrawn="1"/>
          </p:nvSpPr>
          <p:spPr>
            <a:xfrm>
              <a:off x="2090993"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DE5249"/>
            </a:solidFill>
          </p:spPr>
          <p:txBody>
            <a:bodyPr wrap="square" lIns="0" tIns="0" rIns="0" bIns="0" rtlCol="0"/>
            <a:lstStyle/>
            <a:p>
              <a:endParaRPr/>
            </a:p>
          </p:txBody>
        </p:sp>
        <p:sp>
          <p:nvSpPr>
            <p:cNvPr id="510" name="object 192"/>
            <p:cNvSpPr/>
            <p:nvPr userDrawn="1"/>
          </p:nvSpPr>
          <p:spPr>
            <a:xfrm>
              <a:off x="207166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DE5049"/>
            </a:solidFill>
          </p:spPr>
          <p:txBody>
            <a:bodyPr wrap="square" lIns="0" tIns="0" rIns="0" bIns="0" rtlCol="0"/>
            <a:lstStyle/>
            <a:p>
              <a:endParaRPr/>
            </a:p>
          </p:txBody>
        </p:sp>
        <p:sp>
          <p:nvSpPr>
            <p:cNvPr id="511" name="object 193"/>
            <p:cNvSpPr/>
            <p:nvPr userDrawn="1"/>
          </p:nvSpPr>
          <p:spPr>
            <a:xfrm>
              <a:off x="205233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05048"/>
            </a:solidFill>
          </p:spPr>
          <p:txBody>
            <a:bodyPr wrap="square" lIns="0" tIns="0" rIns="0" bIns="0" rtlCol="0"/>
            <a:lstStyle/>
            <a:p>
              <a:endParaRPr/>
            </a:p>
          </p:txBody>
        </p:sp>
        <p:sp>
          <p:nvSpPr>
            <p:cNvPr id="512" name="object 194"/>
            <p:cNvSpPr/>
            <p:nvPr userDrawn="1"/>
          </p:nvSpPr>
          <p:spPr>
            <a:xfrm>
              <a:off x="203301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05048"/>
            </a:solidFill>
          </p:spPr>
          <p:txBody>
            <a:bodyPr wrap="square" lIns="0" tIns="0" rIns="0" bIns="0" rtlCol="0"/>
            <a:lstStyle/>
            <a:p>
              <a:endParaRPr/>
            </a:p>
          </p:txBody>
        </p:sp>
        <p:sp>
          <p:nvSpPr>
            <p:cNvPr id="513" name="object 195"/>
            <p:cNvSpPr/>
            <p:nvPr userDrawn="1"/>
          </p:nvSpPr>
          <p:spPr>
            <a:xfrm>
              <a:off x="201368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05048"/>
            </a:solidFill>
          </p:spPr>
          <p:txBody>
            <a:bodyPr wrap="square" lIns="0" tIns="0" rIns="0" bIns="0" rtlCol="0"/>
            <a:lstStyle/>
            <a:p>
              <a:endParaRPr/>
            </a:p>
          </p:txBody>
        </p:sp>
        <p:sp>
          <p:nvSpPr>
            <p:cNvPr id="514" name="object 196"/>
            <p:cNvSpPr/>
            <p:nvPr userDrawn="1"/>
          </p:nvSpPr>
          <p:spPr>
            <a:xfrm>
              <a:off x="1994368"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15046"/>
            </a:solidFill>
          </p:spPr>
          <p:txBody>
            <a:bodyPr wrap="square" lIns="0" tIns="0" rIns="0" bIns="0" rtlCol="0"/>
            <a:lstStyle/>
            <a:p>
              <a:endParaRPr/>
            </a:p>
          </p:txBody>
        </p:sp>
        <p:sp>
          <p:nvSpPr>
            <p:cNvPr id="515" name="object 197"/>
            <p:cNvSpPr/>
            <p:nvPr userDrawn="1"/>
          </p:nvSpPr>
          <p:spPr>
            <a:xfrm>
              <a:off x="1975039"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14E46"/>
            </a:solidFill>
          </p:spPr>
          <p:txBody>
            <a:bodyPr wrap="square" lIns="0" tIns="0" rIns="0" bIns="0" rtlCol="0"/>
            <a:lstStyle/>
            <a:p>
              <a:endParaRPr/>
            </a:p>
          </p:txBody>
        </p:sp>
        <p:sp>
          <p:nvSpPr>
            <p:cNvPr id="516" name="object 198"/>
            <p:cNvSpPr/>
            <p:nvPr userDrawn="1"/>
          </p:nvSpPr>
          <p:spPr>
            <a:xfrm>
              <a:off x="195571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14E44"/>
            </a:solidFill>
          </p:spPr>
          <p:txBody>
            <a:bodyPr wrap="square" lIns="0" tIns="0" rIns="0" bIns="0" rtlCol="0"/>
            <a:lstStyle/>
            <a:p>
              <a:endParaRPr/>
            </a:p>
          </p:txBody>
        </p:sp>
        <p:sp>
          <p:nvSpPr>
            <p:cNvPr id="517" name="object 199"/>
            <p:cNvSpPr/>
            <p:nvPr userDrawn="1"/>
          </p:nvSpPr>
          <p:spPr>
            <a:xfrm>
              <a:off x="193639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34E44"/>
            </a:solidFill>
          </p:spPr>
          <p:txBody>
            <a:bodyPr wrap="square" lIns="0" tIns="0" rIns="0" bIns="0" rtlCol="0"/>
            <a:lstStyle/>
            <a:p>
              <a:endParaRPr/>
            </a:p>
          </p:txBody>
        </p:sp>
        <p:sp>
          <p:nvSpPr>
            <p:cNvPr id="518" name="object 200"/>
            <p:cNvSpPr/>
            <p:nvPr userDrawn="1"/>
          </p:nvSpPr>
          <p:spPr>
            <a:xfrm>
              <a:off x="191706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34E44"/>
            </a:solidFill>
          </p:spPr>
          <p:txBody>
            <a:bodyPr wrap="square" lIns="0" tIns="0" rIns="0" bIns="0" rtlCol="0"/>
            <a:lstStyle/>
            <a:p>
              <a:endParaRPr/>
            </a:p>
          </p:txBody>
        </p:sp>
        <p:sp>
          <p:nvSpPr>
            <p:cNvPr id="519" name="object 201"/>
            <p:cNvSpPr/>
            <p:nvPr userDrawn="1"/>
          </p:nvSpPr>
          <p:spPr>
            <a:xfrm>
              <a:off x="1897743"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34B42"/>
            </a:solidFill>
          </p:spPr>
          <p:txBody>
            <a:bodyPr wrap="square" lIns="0" tIns="0" rIns="0" bIns="0" rtlCol="0"/>
            <a:lstStyle/>
            <a:p>
              <a:endParaRPr/>
            </a:p>
          </p:txBody>
        </p:sp>
        <p:sp>
          <p:nvSpPr>
            <p:cNvPr id="520" name="object 202"/>
            <p:cNvSpPr/>
            <p:nvPr userDrawn="1"/>
          </p:nvSpPr>
          <p:spPr>
            <a:xfrm>
              <a:off x="1878414"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54B42"/>
            </a:solidFill>
          </p:spPr>
          <p:txBody>
            <a:bodyPr wrap="square" lIns="0" tIns="0" rIns="0" bIns="0" rtlCol="0"/>
            <a:lstStyle/>
            <a:p>
              <a:endParaRPr/>
            </a:p>
          </p:txBody>
        </p:sp>
        <p:sp>
          <p:nvSpPr>
            <p:cNvPr id="521" name="object 203"/>
            <p:cNvSpPr/>
            <p:nvPr userDrawn="1"/>
          </p:nvSpPr>
          <p:spPr>
            <a:xfrm>
              <a:off x="1859095"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54B41"/>
            </a:solidFill>
          </p:spPr>
          <p:txBody>
            <a:bodyPr wrap="square" lIns="0" tIns="0" rIns="0" bIns="0" rtlCol="0"/>
            <a:lstStyle/>
            <a:p>
              <a:endParaRPr/>
            </a:p>
          </p:txBody>
        </p:sp>
        <p:sp>
          <p:nvSpPr>
            <p:cNvPr id="522" name="object 204"/>
            <p:cNvSpPr/>
            <p:nvPr userDrawn="1"/>
          </p:nvSpPr>
          <p:spPr>
            <a:xfrm>
              <a:off x="183976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54B41"/>
            </a:solidFill>
          </p:spPr>
          <p:txBody>
            <a:bodyPr wrap="square" lIns="0" tIns="0" rIns="0" bIns="0" rtlCol="0"/>
            <a:lstStyle/>
            <a:p>
              <a:endParaRPr/>
            </a:p>
          </p:txBody>
        </p:sp>
        <p:sp>
          <p:nvSpPr>
            <p:cNvPr id="523" name="object 205"/>
            <p:cNvSpPr/>
            <p:nvPr userDrawn="1"/>
          </p:nvSpPr>
          <p:spPr>
            <a:xfrm>
              <a:off x="1820436"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64B41"/>
            </a:solidFill>
          </p:spPr>
          <p:txBody>
            <a:bodyPr wrap="square" lIns="0" tIns="0" rIns="0" bIns="0" rtlCol="0"/>
            <a:lstStyle/>
            <a:p>
              <a:endParaRPr/>
            </a:p>
          </p:txBody>
        </p:sp>
        <p:sp>
          <p:nvSpPr>
            <p:cNvPr id="524" name="object 206"/>
            <p:cNvSpPr/>
            <p:nvPr userDrawn="1"/>
          </p:nvSpPr>
          <p:spPr>
            <a:xfrm>
              <a:off x="1801117"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6493F"/>
            </a:solidFill>
          </p:spPr>
          <p:txBody>
            <a:bodyPr wrap="square" lIns="0" tIns="0" rIns="0" bIns="0" rtlCol="0"/>
            <a:lstStyle/>
            <a:p>
              <a:endParaRPr/>
            </a:p>
          </p:txBody>
        </p:sp>
        <p:sp>
          <p:nvSpPr>
            <p:cNvPr id="525" name="object 207"/>
            <p:cNvSpPr/>
            <p:nvPr userDrawn="1"/>
          </p:nvSpPr>
          <p:spPr>
            <a:xfrm>
              <a:off x="1781788"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6493F"/>
            </a:solidFill>
          </p:spPr>
          <p:txBody>
            <a:bodyPr wrap="square" lIns="0" tIns="0" rIns="0" bIns="0" rtlCol="0"/>
            <a:lstStyle/>
            <a:p>
              <a:endParaRPr/>
            </a:p>
          </p:txBody>
        </p:sp>
        <p:sp>
          <p:nvSpPr>
            <p:cNvPr id="526" name="object 208"/>
            <p:cNvSpPr/>
            <p:nvPr userDrawn="1"/>
          </p:nvSpPr>
          <p:spPr>
            <a:xfrm>
              <a:off x="1762469"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8493F"/>
            </a:solidFill>
          </p:spPr>
          <p:txBody>
            <a:bodyPr wrap="square" lIns="0" tIns="0" rIns="0" bIns="0" rtlCol="0"/>
            <a:lstStyle/>
            <a:p>
              <a:endParaRPr/>
            </a:p>
          </p:txBody>
        </p:sp>
        <p:sp>
          <p:nvSpPr>
            <p:cNvPr id="527" name="object 209"/>
            <p:cNvSpPr/>
            <p:nvPr userDrawn="1"/>
          </p:nvSpPr>
          <p:spPr>
            <a:xfrm>
              <a:off x="1743140"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8493D"/>
            </a:solidFill>
          </p:spPr>
          <p:txBody>
            <a:bodyPr wrap="square" lIns="0" tIns="0" rIns="0" bIns="0" rtlCol="0"/>
            <a:lstStyle/>
            <a:p>
              <a:endParaRPr/>
            </a:p>
          </p:txBody>
        </p:sp>
        <p:sp>
          <p:nvSpPr>
            <p:cNvPr id="528" name="object 210"/>
            <p:cNvSpPr/>
            <p:nvPr userDrawn="1"/>
          </p:nvSpPr>
          <p:spPr>
            <a:xfrm>
              <a:off x="1723821"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A493D"/>
            </a:solidFill>
          </p:spPr>
          <p:txBody>
            <a:bodyPr wrap="square" lIns="0" tIns="0" rIns="0" bIns="0" rtlCol="0"/>
            <a:lstStyle/>
            <a:p>
              <a:endParaRPr/>
            </a:p>
          </p:txBody>
        </p:sp>
        <p:sp>
          <p:nvSpPr>
            <p:cNvPr id="529" name="object 211"/>
            <p:cNvSpPr/>
            <p:nvPr userDrawn="1"/>
          </p:nvSpPr>
          <p:spPr>
            <a:xfrm>
              <a:off x="1704492"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A463B"/>
            </a:solidFill>
          </p:spPr>
          <p:txBody>
            <a:bodyPr wrap="square" lIns="0" tIns="0" rIns="0" bIns="0" rtlCol="0"/>
            <a:lstStyle/>
            <a:p>
              <a:endParaRPr/>
            </a:p>
          </p:txBody>
        </p:sp>
        <p:sp>
          <p:nvSpPr>
            <p:cNvPr id="530" name="object 212"/>
            <p:cNvSpPr/>
            <p:nvPr userDrawn="1"/>
          </p:nvSpPr>
          <p:spPr>
            <a:xfrm>
              <a:off x="1685163"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A463B"/>
            </a:solidFill>
          </p:spPr>
          <p:txBody>
            <a:bodyPr wrap="square" lIns="0" tIns="0" rIns="0" bIns="0" rtlCol="0"/>
            <a:lstStyle/>
            <a:p>
              <a:endParaRPr/>
            </a:p>
          </p:txBody>
        </p:sp>
        <p:sp>
          <p:nvSpPr>
            <p:cNvPr id="531" name="object 213"/>
            <p:cNvSpPr/>
            <p:nvPr userDrawn="1"/>
          </p:nvSpPr>
          <p:spPr>
            <a:xfrm>
              <a:off x="1665844"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C463B"/>
            </a:solidFill>
          </p:spPr>
          <p:txBody>
            <a:bodyPr wrap="square" lIns="0" tIns="0" rIns="0" bIns="0" rtlCol="0"/>
            <a:lstStyle/>
            <a:p>
              <a:endParaRPr/>
            </a:p>
          </p:txBody>
        </p:sp>
        <p:sp>
          <p:nvSpPr>
            <p:cNvPr id="532" name="object 214"/>
            <p:cNvSpPr/>
            <p:nvPr userDrawn="1"/>
          </p:nvSpPr>
          <p:spPr>
            <a:xfrm>
              <a:off x="1646515"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C463A"/>
            </a:solidFill>
          </p:spPr>
          <p:txBody>
            <a:bodyPr wrap="square" lIns="0" tIns="0" rIns="0" bIns="0" rtlCol="0"/>
            <a:lstStyle/>
            <a:p>
              <a:endParaRPr/>
            </a:p>
          </p:txBody>
        </p:sp>
        <p:sp>
          <p:nvSpPr>
            <p:cNvPr id="533" name="object 215"/>
            <p:cNvSpPr/>
            <p:nvPr userDrawn="1"/>
          </p:nvSpPr>
          <p:spPr>
            <a:xfrm>
              <a:off x="1627196" y="910967"/>
              <a:ext cx="19685" cy="251460"/>
            </a:xfrm>
            <a:custGeom>
              <a:avLst/>
              <a:gdLst/>
              <a:ahLst/>
              <a:cxnLst/>
              <a:rect l="l" t="t" r="r" b="b"/>
              <a:pathLst>
                <a:path w="19685" h="251459">
                  <a:moveTo>
                    <a:pt x="0" y="251301"/>
                  </a:moveTo>
                  <a:lnTo>
                    <a:pt x="19318" y="251301"/>
                  </a:lnTo>
                  <a:lnTo>
                    <a:pt x="19318" y="0"/>
                  </a:lnTo>
                  <a:lnTo>
                    <a:pt x="0" y="0"/>
                  </a:lnTo>
                  <a:lnTo>
                    <a:pt x="0" y="251301"/>
                  </a:lnTo>
                  <a:close/>
                </a:path>
              </a:pathLst>
            </a:custGeom>
            <a:solidFill>
              <a:srgbClr val="EC4339"/>
            </a:solidFill>
          </p:spPr>
          <p:txBody>
            <a:bodyPr wrap="square" lIns="0" tIns="0" rIns="0" bIns="0" rtlCol="0"/>
            <a:lstStyle/>
            <a:p>
              <a:endParaRPr/>
            </a:p>
          </p:txBody>
        </p:sp>
        <p:sp>
          <p:nvSpPr>
            <p:cNvPr id="534" name="object 216"/>
            <p:cNvSpPr/>
            <p:nvPr userDrawn="1"/>
          </p:nvSpPr>
          <p:spPr>
            <a:xfrm>
              <a:off x="1607867" y="910967"/>
              <a:ext cx="19685" cy="251460"/>
            </a:xfrm>
            <a:custGeom>
              <a:avLst/>
              <a:gdLst/>
              <a:ahLst/>
              <a:cxnLst/>
              <a:rect l="l" t="t" r="r" b="b"/>
              <a:pathLst>
                <a:path w="19685" h="251459">
                  <a:moveTo>
                    <a:pt x="0" y="251301"/>
                  </a:moveTo>
                  <a:lnTo>
                    <a:pt x="19329" y="251301"/>
                  </a:lnTo>
                  <a:lnTo>
                    <a:pt x="19329" y="0"/>
                  </a:lnTo>
                  <a:lnTo>
                    <a:pt x="0" y="0"/>
                  </a:lnTo>
                  <a:lnTo>
                    <a:pt x="0" y="251301"/>
                  </a:lnTo>
                  <a:close/>
                </a:path>
              </a:pathLst>
            </a:custGeom>
            <a:solidFill>
              <a:srgbClr val="EF4338"/>
            </a:solidFill>
          </p:spPr>
          <p:txBody>
            <a:bodyPr wrap="square" lIns="0" tIns="0" rIns="0" bIns="0" rtlCol="0"/>
            <a:lstStyle/>
            <a:p>
              <a:endParaRPr/>
            </a:p>
          </p:txBody>
        </p:sp>
        <p:sp>
          <p:nvSpPr>
            <p:cNvPr id="535" name="object 217"/>
            <p:cNvSpPr/>
            <p:nvPr userDrawn="1"/>
          </p:nvSpPr>
          <p:spPr>
            <a:xfrm>
              <a:off x="523544" y="910967"/>
              <a:ext cx="1084580" cy="251460"/>
            </a:xfrm>
            <a:custGeom>
              <a:avLst/>
              <a:gdLst/>
              <a:ahLst/>
              <a:cxnLst/>
              <a:rect l="l" t="t" r="r" b="b"/>
              <a:pathLst>
                <a:path w="1084580" h="251459">
                  <a:moveTo>
                    <a:pt x="0" y="251301"/>
                  </a:moveTo>
                  <a:lnTo>
                    <a:pt x="1084323" y="251301"/>
                  </a:lnTo>
                  <a:lnTo>
                    <a:pt x="1084323" y="0"/>
                  </a:lnTo>
                  <a:lnTo>
                    <a:pt x="0" y="0"/>
                  </a:lnTo>
                  <a:lnTo>
                    <a:pt x="0" y="251301"/>
                  </a:lnTo>
                  <a:close/>
                </a:path>
              </a:pathLst>
            </a:custGeom>
            <a:solidFill>
              <a:srgbClr val="EF4338"/>
            </a:solidFill>
          </p:spPr>
          <p:txBody>
            <a:bodyPr wrap="square" lIns="0" tIns="0" rIns="0" bIns="0" rtlCol="0"/>
            <a:lstStyle/>
            <a:p>
              <a:endParaRPr/>
            </a:p>
          </p:txBody>
        </p:sp>
      </p:grpSp>
      <p:pic>
        <p:nvPicPr>
          <p:cNvPr id="6" name="Imagen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5571" y="10307929"/>
            <a:ext cx="2670981" cy="683771"/>
          </a:xfrm>
          <a:prstGeom prst="rect">
            <a:avLst/>
          </a:prstGeom>
        </p:spPr>
      </p:pic>
      <p:pic>
        <p:nvPicPr>
          <p:cNvPr id="7" name="Imagen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495008" y="10307929"/>
            <a:ext cx="2609091" cy="683771"/>
          </a:xfrm>
          <a:prstGeom prst="rect">
            <a:avLst/>
          </a:prstGeom>
        </p:spPr>
      </p:pic>
      <p:sp>
        <p:nvSpPr>
          <p:cNvPr id="222" name="Título 1">
            <a:extLst>
              <a:ext uri="{FF2B5EF4-FFF2-40B4-BE49-F238E27FC236}">
                <a16:creationId xmlns:a16="http://schemas.microsoft.com/office/drawing/2014/main" id="{DB7541FE-B576-4DA3-9B2F-BC69F0C5EBC1}"/>
              </a:ext>
            </a:extLst>
          </p:cNvPr>
          <p:cNvSpPr>
            <a:spLocks noGrp="1"/>
          </p:cNvSpPr>
          <p:nvPr>
            <p:ph type="title" hasCustomPrompt="1"/>
          </p:nvPr>
        </p:nvSpPr>
        <p:spPr>
          <a:xfrm>
            <a:off x="6461531" y="652066"/>
            <a:ext cx="7564439" cy="684529"/>
          </a:xfrm>
        </p:spPr>
        <p:txBody>
          <a:bodyPr/>
          <a:lstStyle>
            <a:lvl1pPr>
              <a:defRPr>
                <a:latin typeface="+mj-lt"/>
              </a:defRPr>
            </a:lvl1pPr>
          </a:lstStyle>
          <a:p>
            <a:r>
              <a:rPr lang="es-ES" dirty="0"/>
              <a:t>AGREGAR TEXTO</a:t>
            </a:r>
          </a:p>
        </p:txBody>
      </p:sp>
    </p:spTree>
    <p:extLst>
      <p:ext uri="{BB962C8B-B14F-4D97-AF65-F5344CB8AC3E}">
        <p14:creationId xmlns:p14="http://schemas.microsoft.com/office/powerpoint/2010/main" val="1957267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20104100" cy="11308715"/>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4181C3"/>
          </a:solidFill>
        </p:spPr>
        <p:txBody>
          <a:bodyPr wrap="square" lIns="0" tIns="0" rIns="0" bIns="0" rtlCol="0"/>
          <a:lstStyle/>
          <a:p>
            <a:endParaRPr/>
          </a:p>
        </p:txBody>
      </p:sp>
      <p:sp>
        <p:nvSpPr>
          <p:cNvPr id="17" name="bk object 17"/>
          <p:cNvSpPr/>
          <p:nvPr/>
        </p:nvSpPr>
        <p:spPr>
          <a:xfrm>
            <a:off x="602075" y="382189"/>
            <a:ext cx="9528810" cy="4751070"/>
          </a:xfrm>
          <a:custGeom>
            <a:avLst/>
            <a:gdLst/>
            <a:ahLst/>
            <a:cxnLst/>
            <a:rect l="l" t="t" r="r" b="b"/>
            <a:pathLst>
              <a:path w="9528810" h="4751070">
                <a:moveTo>
                  <a:pt x="0" y="4751007"/>
                </a:moveTo>
                <a:lnTo>
                  <a:pt x="5235" y="4751007"/>
                </a:lnTo>
                <a:lnTo>
                  <a:pt x="5235" y="0"/>
                </a:lnTo>
                <a:lnTo>
                  <a:pt x="9528505" y="0"/>
                </a:lnTo>
              </a:path>
            </a:pathLst>
          </a:custGeom>
          <a:ln w="10470">
            <a:solidFill>
              <a:srgbClr val="FFFFFF"/>
            </a:solidFill>
          </a:ln>
        </p:spPr>
        <p:txBody>
          <a:bodyPr wrap="square" lIns="0" tIns="0" rIns="0" bIns="0" rtlCol="0"/>
          <a:lstStyle/>
          <a:p>
            <a:endParaRPr/>
          </a:p>
        </p:txBody>
      </p:sp>
      <p:sp>
        <p:nvSpPr>
          <p:cNvPr id="18" name="bk object 18"/>
          <p:cNvSpPr/>
          <p:nvPr/>
        </p:nvSpPr>
        <p:spPr>
          <a:xfrm>
            <a:off x="376951" y="570139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181C3"/>
          </a:solidFill>
        </p:spPr>
        <p:txBody>
          <a:bodyPr wrap="square" lIns="0" tIns="0" rIns="0" bIns="0" rtlCol="0"/>
          <a:lstStyle/>
          <a:p>
            <a:endParaRPr/>
          </a:p>
        </p:txBody>
      </p:sp>
      <p:sp>
        <p:nvSpPr>
          <p:cNvPr id="19" name="bk object 19"/>
          <p:cNvSpPr/>
          <p:nvPr/>
        </p:nvSpPr>
        <p:spPr>
          <a:xfrm>
            <a:off x="376951" y="57168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181C3"/>
          </a:solidFill>
        </p:spPr>
        <p:txBody>
          <a:bodyPr wrap="square" lIns="0" tIns="0" rIns="0" bIns="0" rtlCol="0"/>
          <a:lstStyle/>
          <a:p>
            <a:endParaRPr/>
          </a:p>
        </p:txBody>
      </p:sp>
      <p:sp>
        <p:nvSpPr>
          <p:cNvPr id="20" name="bk object 20"/>
          <p:cNvSpPr/>
          <p:nvPr/>
        </p:nvSpPr>
        <p:spPr>
          <a:xfrm>
            <a:off x="376951" y="57322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682C1"/>
          </a:solidFill>
        </p:spPr>
        <p:txBody>
          <a:bodyPr wrap="square" lIns="0" tIns="0" rIns="0" bIns="0" rtlCol="0"/>
          <a:lstStyle/>
          <a:p>
            <a:endParaRPr/>
          </a:p>
        </p:txBody>
      </p:sp>
      <p:sp>
        <p:nvSpPr>
          <p:cNvPr id="21" name="bk object 21"/>
          <p:cNvSpPr/>
          <p:nvPr/>
        </p:nvSpPr>
        <p:spPr>
          <a:xfrm>
            <a:off x="376951" y="574774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780C0"/>
          </a:solidFill>
        </p:spPr>
        <p:txBody>
          <a:bodyPr wrap="square" lIns="0" tIns="0" rIns="0" bIns="0" rtlCol="0"/>
          <a:lstStyle/>
          <a:p>
            <a:endParaRPr/>
          </a:p>
        </p:txBody>
      </p:sp>
      <p:sp>
        <p:nvSpPr>
          <p:cNvPr id="22" name="bk object 22"/>
          <p:cNvSpPr/>
          <p:nvPr/>
        </p:nvSpPr>
        <p:spPr>
          <a:xfrm>
            <a:off x="376951" y="57631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880BE"/>
          </a:solidFill>
        </p:spPr>
        <p:txBody>
          <a:bodyPr wrap="square" lIns="0" tIns="0" rIns="0" bIns="0" rtlCol="0"/>
          <a:lstStyle/>
          <a:p>
            <a:endParaRPr/>
          </a:p>
        </p:txBody>
      </p:sp>
      <p:sp>
        <p:nvSpPr>
          <p:cNvPr id="23" name="bk object 23"/>
          <p:cNvSpPr/>
          <p:nvPr/>
        </p:nvSpPr>
        <p:spPr>
          <a:xfrm>
            <a:off x="376951" y="57786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B81BE"/>
          </a:solidFill>
        </p:spPr>
        <p:txBody>
          <a:bodyPr wrap="square" lIns="0" tIns="0" rIns="0" bIns="0" rtlCol="0"/>
          <a:lstStyle/>
          <a:p>
            <a:endParaRPr/>
          </a:p>
        </p:txBody>
      </p:sp>
      <p:sp>
        <p:nvSpPr>
          <p:cNvPr id="24" name="bk object 24"/>
          <p:cNvSpPr/>
          <p:nvPr/>
        </p:nvSpPr>
        <p:spPr>
          <a:xfrm>
            <a:off x="376951" y="579408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B81BE"/>
          </a:solidFill>
        </p:spPr>
        <p:txBody>
          <a:bodyPr wrap="square" lIns="0" tIns="0" rIns="0" bIns="0" rtlCol="0"/>
          <a:lstStyle/>
          <a:p>
            <a:endParaRPr/>
          </a:p>
        </p:txBody>
      </p:sp>
      <p:sp>
        <p:nvSpPr>
          <p:cNvPr id="25" name="bk object 25"/>
          <p:cNvSpPr/>
          <p:nvPr/>
        </p:nvSpPr>
        <p:spPr>
          <a:xfrm>
            <a:off x="376951" y="58095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D7FBC"/>
          </a:solidFill>
        </p:spPr>
        <p:txBody>
          <a:bodyPr wrap="square" lIns="0" tIns="0" rIns="0" bIns="0" rtlCol="0"/>
          <a:lstStyle/>
          <a:p>
            <a:endParaRPr/>
          </a:p>
        </p:txBody>
      </p:sp>
      <p:sp>
        <p:nvSpPr>
          <p:cNvPr id="26" name="bk object 26"/>
          <p:cNvSpPr/>
          <p:nvPr/>
        </p:nvSpPr>
        <p:spPr>
          <a:xfrm>
            <a:off x="376951" y="582498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080BC"/>
          </a:solidFill>
        </p:spPr>
        <p:txBody>
          <a:bodyPr wrap="square" lIns="0" tIns="0" rIns="0" bIns="0" rtlCol="0"/>
          <a:lstStyle/>
          <a:p>
            <a:endParaRPr/>
          </a:p>
        </p:txBody>
      </p:sp>
      <p:sp>
        <p:nvSpPr>
          <p:cNvPr id="27" name="bk object 27"/>
          <p:cNvSpPr/>
          <p:nvPr/>
        </p:nvSpPr>
        <p:spPr>
          <a:xfrm>
            <a:off x="376951" y="58404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080BA"/>
          </a:solidFill>
        </p:spPr>
        <p:txBody>
          <a:bodyPr wrap="square" lIns="0" tIns="0" rIns="0" bIns="0" rtlCol="0"/>
          <a:lstStyle/>
          <a:p>
            <a:endParaRPr/>
          </a:p>
        </p:txBody>
      </p:sp>
      <p:sp>
        <p:nvSpPr>
          <p:cNvPr id="28" name="bk object 28"/>
          <p:cNvSpPr/>
          <p:nvPr/>
        </p:nvSpPr>
        <p:spPr>
          <a:xfrm>
            <a:off x="376951" y="58558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380BA"/>
          </a:solidFill>
        </p:spPr>
        <p:txBody>
          <a:bodyPr wrap="square" lIns="0" tIns="0" rIns="0" bIns="0" rtlCol="0"/>
          <a:lstStyle/>
          <a:p>
            <a:endParaRPr/>
          </a:p>
        </p:txBody>
      </p:sp>
      <p:sp>
        <p:nvSpPr>
          <p:cNvPr id="29" name="bk object 29"/>
          <p:cNvSpPr/>
          <p:nvPr/>
        </p:nvSpPr>
        <p:spPr>
          <a:xfrm>
            <a:off x="376951" y="58713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380BA"/>
          </a:solidFill>
        </p:spPr>
        <p:txBody>
          <a:bodyPr wrap="square" lIns="0" tIns="0" rIns="0" bIns="0" rtlCol="0"/>
          <a:lstStyle/>
          <a:p>
            <a:endParaRPr/>
          </a:p>
        </p:txBody>
      </p:sp>
      <p:sp>
        <p:nvSpPr>
          <p:cNvPr id="30" name="bk object 30"/>
          <p:cNvSpPr/>
          <p:nvPr/>
        </p:nvSpPr>
        <p:spPr>
          <a:xfrm>
            <a:off x="376951" y="58867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57FB8"/>
          </a:solidFill>
        </p:spPr>
        <p:txBody>
          <a:bodyPr wrap="square" lIns="0" tIns="0" rIns="0" bIns="0" rtlCol="0"/>
          <a:lstStyle/>
          <a:p>
            <a:endParaRPr/>
          </a:p>
        </p:txBody>
      </p:sp>
      <p:sp>
        <p:nvSpPr>
          <p:cNvPr id="31" name="bk object 31"/>
          <p:cNvSpPr/>
          <p:nvPr/>
        </p:nvSpPr>
        <p:spPr>
          <a:xfrm>
            <a:off x="376951" y="59022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8"/>
          </a:solidFill>
        </p:spPr>
        <p:txBody>
          <a:bodyPr wrap="square" lIns="0" tIns="0" rIns="0" bIns="0" rtlCol="0"/>
          <a:lstStyle/>
          <a:p>
            <a:endParaRPr/>
          </a:p>
        </p:txBody>
      </p:sp>
      <p:sp>
        <p:nvSpPr>
          <p:cNvPr id="32" name="bk object 32"/>
          <p:cNvSpPr/>
          <p:nvPr/>
        </p:nvSpPr>
        <p:spPr>
          <a:xfrm>
            <a:off x="376951" y="59176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87FB8"/>
          </a:solidFill>
        </p:spPr>
        <p:txBody>
          <a:bodyPr wrap="square" lIns="0" tIns="0" rIns="0" bIns="0" rtlCol="0"/>
          <a:lstStyle/>
          <a:p>
            <a:endParaRPr/>
          </a:p>
        </p:txBody>
      </p:sp>
      <p:sp>
        <p:nvSpPr>
          <p:cNvPr id="33" name="bk object 33"/>
          <p:cNvSpPr/>
          <p:nvPr/>
        </p:nvSpPr>
        <p:spPr>
          <a:xfrm>
            <a:off x="376951" y="59331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7"/>
          </a:solidFill>
        </p:spPr>
        <p:txBody>
          <a:bodyPr wrap="square" lIns="0" tIns="0" rIns="0" bIns="0" rtlCol="0"/>
          <a:lstStyle/>
          <a:p>
            <a:endParaRPr/>
          </a:p>
        </p:txBody>
      </p:sp>
      <p:sp>
        <p:nvSpPr>
          <p:cNvPr id="34" name="bk object 34"/>
          <p:cNvSpPr/>
          <p:nvPr/>
        </p:nvSpPr>
        <p:spPr>
          <a:xfrm>
            <a:off x="376951" y="59485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B80B7"/>
          </a:solidFill>
        </p:spPr>
        <p:txBody>
          <a:bodyPr wrap="square" lIns="0" tIns="0" rIns="0" bIns="0" rtlCol="0"/>
          <a:lstStyle/>
          <a:p>
            <a:endParaRPr/>
          </a:p>
        </p:txBody>
      </p:sp>
      <p:sp>
        <p:nvSpPr>
          <p:cNvPr id="35" name="bk object 35"/>
          <p:cNvSpPr/>
          <p:nvPr/>
        </p:nvSpPr>
        <p:spPr>
          <a:xfrm>
            <a:off x="376951" y="59640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C7EB5"/>
          </a:solidFill>
        </p:spPr>
        <p:txBody>
          <a:bodyPr wrap="square" lIns="0" tIns="0" rIns="0" bIns="0" rtlCol="0"/>
          <a:lstStyle/>
          <a:p>
            <a:endParaRPr/>
          </a:p>
        </p:txBody>
      </p:sp>
      <p:sp>
        <p:nvSpPr>
          <p:cNvPr id="36" name="bk object 36"/>
          <p:cNvSpPr/>
          <p:nvPr/>
        </p:nvSpPr>
        <p:spPr>
          <a:xfrm>
            <a:off x="376951" y="59794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C7EB5"/>
          </a:solidFill>
        </p:spPr>
        <p:txBody>
          <a:bodyPr wrap="square" lIns="0" tIns="0" rIns="0" bIns="0" rtlCol="0"/>
          <a:lstStyle/>
          <a:p>
            <a:endParaRPr/>
          </a:p>
        </p:txBody>
      </p:sp>
      <p:sp>
        <p:nvSpPr>
          <p:cNvPr id="37" name="bk object 37"/>
          <p:cNvSpPr/>
          <p:nvPr/>
        </p:nvSpPr>
        <p:spPr>
          <a:xfrm>
            <a:off x="376951" y="599491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E7FB5"/>
          </a:solidFill>
        </p:spPr>
        <p:txBody>
          <a:bodyPr wrap="square" lIns="0" tIns="0" rIns="0" bIns="0" rtlCol="0"/>
          <a:lstStyle/>
          <a:p>
            <a:endParaRPr/>
          </a:p>
        </p:txBody>
      </p:sp>
      <p:sp>
        <p:nvSpPr>
          <p:cNvPr id="38" name="bk object 38"/>
          <p:cNvSpPr/>
          <p:nvPr/>
        </p:nvSpPr>
        <p:spPr>
          <a:xfrm>
            <a:off x="376951" y="60103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F7FB3"/>
          </a:solidFill>
        </p:spPr>
        <p:txBody>
          <a:bodyPr wrap="square" lIns="0" tIns="0" rIns="0" bIns="0" rtlCol="0"/>
          <a:lstStyle/>
          <a:p>
            <a:endParaRPr/>
          </a:p>
        </p:txBody>
      </p:sp>
      <p:sp>
        <p:nvSpPr>
          <p:cNvPr id="39" name="bk object 39"/>
          <p:cNvSpPr/>
          <p:nvPr/>
        </p:nvSpPr>
        <p:spPr>
          <a:xfrm>
            <a:off x="376951" y="60258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F7DB3"/>
          </a:solidFill>
        </p:spPr>
        <p:txBody>
          <a:bodyPr wrap="square" lIns="0" tIns="0" rIns="0" bIns="0" rtlCol="0"/>
          <a:lstStyle/>
          <a:p>
            <a:endParaRPr/>
          </a:p>
        </p:txBody>
      </p:sp>
      <p:sp>
        <p:nvSpPr>
          <p:cNvPr id="40" name="bk object 40"/>
          <p:cNvSpPr/>
          <p:nvPr/>
        </p:nvSpPr>
        <p:spPr>
          <a:xfrm>
            <a:off x="376951" y="604126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27EB1"/>
          </a:solidFill>
        </p:spPr>
        <p:txBody>
          <a:bodyPr wrap="square" lIns="0" tIns="0" rIns="0" bIns="0" rtlCol="0"/>
          <a:lstStyle/>
          <a:p>
            <a:endParaRPr/>
          </a:p>
        </p:txBody>
      </p:sp>
      <p:sp>
        <p:nvSpPr>
          <p:cNvPr id="41" name="bk object 41"/>
          <p:cNvSpPr/>
          <p:nvPr/>
        </p:nvSpPr>
        <p:spPr>
          <a:xfrm>
            <a:off x="376951" y="60567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42" name="bk object 42"/>
          <p:cNvSpPr/>
          <p:nvPr/>
        </p:nvSpPr>
        <p:spPr>
          <a:xfrm>
            <a:off x="376951" y="60721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43" name="bk object 43"/>
          <p:cNvSpPr/>
          <p:nvPr/>
        </p:nvSpPr>
        <p:spPr>
          <a:xfrm>
            <a:off x="376951" y="60876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57EB0"/>
          </a:solidFill>
        </p:spPr>
        <p:txBody>
          <a:bodyPr wrap="square" lIns="0" tIns="0" rIns="0" bIns="0" rtlCol="0"/>
          <a:lstStyle/>
          <a:p>
            <a:endParaRPr/>
          </a:p>
        </p:txBody>
      </p:sp>
      <p:sp>
        <p:nvSpPr>
          <p:cNvPr id="44" name="bk object 44"/>
          <p:cNvSpPr/>
          <p:nvPr/>
        </p:nvSpPr>
        <p:spPr>
          <a:xfrm>
            <a:off x="376951" y="61030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57DAF"/>
          </a:solidFill>
        </p:spPr>
        <p:txBody>
          <a:bodyPr wrap="square" lIns="0" tIns="0" rIns="0" bIns="0" rtlCol="0"/>
          <a:lstStyle/>
          <a:p>
            <a:endParaRPr/>
          </a:p>
        </p:txBody>
      </p:sp>
      <p:sp>
        <p:nvSpPr>
          <p:cNvPr id="45" name="bk object 45"/>
          <p:cNvSpPr/>
          <p:nvPr/>
        </p:nvSpPr>
        <p:spPr>
          <a:xfrm>
            <a:off x="376951" y="611850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67DAE"/>
          </a:solidFill>
        </p:spPr>
        <p:txBody>
          <a:bodyPr wrap="square" lIns="0" tIns="0" rIns="0" bIns="0" rtlCol="0"/>
          <a:lstStyle/>
          <a:p>
            <a:endParaRPr/>
          </a:p>
        </p:txBody>
      </p:sp>
      <p:sp>
        <p:nvSpPr>
          <p:cNvPr id="46" name="bk object 46"/>
          <p:cNvSpPr/>
          <p:nvPr/>
        </p:nvSpPr>
        <p:spPr>
          <a:xfrm>
            <a:off x="376951" y="61339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47" name="bk object 47"/>
          <p:cNvSpPr/>
          <p:nvPr/>
        </p:nvSpPr>
        <p:spPr>
          <a:xfrm>
            <a:off x="376951" y="61494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48" name="bk object 48"/>
          <p:cNvSpPr/>
          <p:nvPr/>
        </p:nvSpPr>
        <p:spPr>
          <a:xfrm>
            <a:off x="376951" y="616484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B7DAD"/>
          </a:solidFill>
        </p:spPr>
        <p:txBody>
          <a:bodyPr wrap="square" lIns="0" tIns="0" rIns="0" bIns="0" rtlCol="0"/>
          <a:lstStyle/>
          <a:p>
            <a:endParaRPr/>
          </a:p>
        </p:txBody>
      </p:sp>
      <p:sp>
        <p:nvSpPr>
          <p:cNvPr id="49" name="bk object 49"/>
          <p:cNvSpPr/>
          <p:nvPr/>
        </p:nvSpPr>
        <p:spPr>
          <a:xfrm>
            <a:off x="376951" y="61803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B7CAC"/>
          </a:solidFill>
        </p:spPr>
        <p:txBody>
          <a:bodyPr wrap="square" lIns="0" tIns="0" rIns="0" bIns="0" rtlCol="0"/>
          <a:lstStyle/>
          <a:p>
            <a:endParaRPr/>
          </a:p>
        </p:txBody>
      </p:sp>
      <p:sp>
        <p:nvSpPr>
          <p:cNvPr id="50" name="bk object 50"/>
          <p:cNvSpPr/>
          <p:nvPr/>
        </p:nvSpPr>
        <p:spPr>
          <a:xfrm>
            <a:off x="376951" y="61957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C7CAB"/>
          </a:solidFill>
        </p:spPr>
        <p:txBody>
          <a:bodyPr wrap="square" lIns="0" tIns="0" rIns="0" bIns="0" rtlCol="0"/>
          <a:lstStyle/>
          <a:p>
            <a:endParaRPr/>
          </a:p>
        </p:txBody>
      </p:sp>
      <p:sp>
        <p:nvSpPr>
          <p:cNvPr id="51" name="bk object 51"/>
          <p:cNvSpPr/>
          <p:nvPr/>
        </p:nvSpPr>
        <p:spPr>
          <a:xfrm>
            <a:off x="376951" y="621119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E7CAB"/>
          </a:solidFill>
        </p:spPr>
        <p:txBody>
          <a:bodyPr wrap="square" lIns="0" tIns="0" rIns="0" bIns="0" rtlCol="0"/>
          <a:lstStyle/>
          <a:p>
            <a:endParaRPr/>
          </a:p>
        </p:txBody>
      </p:sp>
      <p:sp>
        <p:nvSpPr>
          <p:cNvPr id="52" name="bk object 52"/>
          <p:cNvSpPr/>
          <p:nvPr/>
        </p:nvSpPr>
        <p:spPr>
          <a:xfrm>
            <a:off x="376951" y="62266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E7CAB"/>
          </a:solidFill>
        </p:spPr>
        <p:txBody>
          <a:bodyPr wrap="square" lIns="0" tIns="0" rIns="0" bIns="0" rtlCol="0"/>
          <a:lstStyle/>
          <a:p>
            <a:endParaRPr/>
          </a:p>
        </p:txBody>
      </p:sp>
      <p:sp>
        <p:nvSpPr>
          <p:cNvPr id="53" name="bk object 53"/>
          <p:cNvSpPr/>
          <p:nvPr/>
        </p:nvSpPr>
        <p:spPr>
          <a:xfrm>
            <a:off x="376951" y="62420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F7BA9"/>
          </a:solidFill>
        </p:spPr>
        <p:txBody>
          <a:bodyPr wrap="square" lIns="0" tIns="0" rIns="0" bIns="0" rtlCol="0"/>
          <a:lstStyle/>
          <a:p>
            <a:endParaRPr/>
          </a:p>
        </p:txBody>
      </p:sp>
      <p:sp>
        <p:nvSpPr>
          <p:cNvPr id="54" name="bk object 54"/>
          <p:cNvSpPr/>
          <p:nvPr/>
        </p:nvSpPr>
        <p:spPr>
          <a:xfrm>
            <a:off x="376951" y="625753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17BA9"/>
          </a:solidFill>
        </p:spPr>
        <p:txBody>
          <a:bodyPr wrap="square" lIns="0" tIns="0" rIns="0" bIns="0" rtlCol="0"/>
          <a:lstStyle/>
          <a:p>
            <a:endParaRPr/>
          </a:p>
        </p:txBody>
      </p:sp>
      <p:sp>
        <p:nvSpPr>
          <p:cNvPr id="55" name="bk object 55"/>
          <p:cNvSpPr/>
          <p:nvPr/>
        </p:nvSpPr>
        <p:spPr>
          <a:xfrm>
            <a:off x="376951" y="62729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56" name="bk object 56"/>
          <p:cNvSpPr/>
          <p:nvPr/>
        </p:nvSpPr>
        <p:spPr>
          <a:xfrm>
            <a:off x="376951" y="62884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57" name="bk object 57"/>
          <p:cNvSpPr/>
          <p:nvPr/>
        </p:nvSpPr>
        <p:spPr>
          <a:xfrm>
            <a:off x="376951" y="63038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CA7"/>
          </a:solidFill>
        </p:spPr>
        <p:txBody>
          <a:bodyPr wrap="square" lIns="0" tIns="0" rIns="0" bIns="0" rtlCol="0"/>
          <a:lstStyle/>
          <a:p>
            <a:endParaRPr/>
          </a:p>
        </p:txBody>
      </p:sp>
      <p:sp>
        <p:nvSpPr>
          <p:cNvPr id="58" name="bk object 58"/>
          <p:cNvSpPr/>
          <p:nvPr/>
        </p:nvSpPr>
        <p:spPr>
          <a:xfrm>
            <a:off x="376951" y="63193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47AA5"/>
          </a:solidFill>
        </p:spPr>
        <p:txBody>
          <a:bodyPr wrap="square" lIns="0" tIns="0" rIns="0" bIns="0" rtlCol="0"/>
          <a:lstStyle/>
          <a:p>
            <a:endParaRPr/>
          </a:p>
        </p:txBody>
      </p:sp>
      <p:sp>
        <p:nvSpPr>
          <p:cNvPr id="59" name="bk object 59"/>
          <p:cNvSpPr/>
          <p:nvPr/>
        </p:nvSpPr>
        <p:spPr>
          <a:xfrm>
            <a:off x="376951" y="63347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AA5"/>
          </a:solidFill>
        </p:spPr>
        <p:txBody>
          <a:bodyPr wrap="square" lIns="0" tIns="0" rIns="0" bIns="0" rtlCol="0"/>
          <a:lstStyle/>
          <a:p>
            <a:endParaRPr/>
          </a:p>
        </p:txBody>
      </p:sp>
      <p:sp>
        <p:nvSpPr>
          <p:cNvPr id="60" name="bk object 60"/>
          <p:cNvSpPr/>
          <p:nvPr/>
        </p:nvSpPr>
        <p:spPr>
          <a:xfrm>
            <a:off x="376951" y="63502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67BA5"/>
          </a:solidFill>
        </p:spPr>
        <p:txBody>
          <a:bodyPr wrap="square" lIns="0" tIns="0" rIns="0" bIns="0" rtlCol="0"/>
          <a:lstStyle/>
          <a:p>
            <a:endParaRPr/>
          </a:p>
        </p:txBody>
      </p:sp>
      <p:sp>
        <p:nvSpPr>
          <p:cNvPr id="61" name="bk object 61"/>
          <p:cNvSpPr/>
          <p:nvPr/>
        </p:nvSpPr>
        <p:spPr>
          <a:xfrm>
            <a:off x="376951" y="63656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77BA4"/>
          </a:solidFill>
        </p:spPr>
        <p:txBody>
          <a:bodyPr wrap="square" lIns="0" tIns="0" rIns="0" bIns="0" rtlCol="0"/>
          <a:lstStyle/>
          <a:p>
            <a:endParaRPr/>
          </a:p>
        </p:txBody>
      </p:sp>
      <p:sp>
        <p:nvSpPr>
          <p:cNvPr id="62" name="bk object 62"/>
          <p:cNvSpPr/>
          <p:nvPr/>
        </p:nvSpPr>
        <p:spPr>
          <a:xfrm>
            <a:off x="376951" y="638112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77BA4"/>
          </a:solidFill>
        </p:spPr>
        <p:txBody>
          <a:bodyPr wrap="square" lIns="0" tIns="0" rIns="0" bIns="0" rtlCol="0"/>
          <a:lstStyle/>
          <a:p>
            <a:endParaRPr/>
          </a:p>
        </p:txBody>
      </p:sp>
      <p:sp>
        <p:nvSpPr>
          <p:cNvPr id="63" name="bk object 63"/>
          <p:cNvSpPr/>
          <p:nvPr/>
        </p:nvSpPr>
        <p:spPr>
          <a:xfrm>
            <a:off x="376951" y="63965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64" name="bk object 64"/>
          <p:cNvSpPr/>
          <p:nvPr/>
        </p:nvSpPr>
        <p:spPr>
          <a:xfrm>
            <a:off x="376951" y="64120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65" name="bk object 65"/>
          <p:cNvSpPr/>
          <p:nvPr/>
        </p:nvSpPr>
        <p:spPr>
          <a:xfrm>
            <a:off x="376951" y="642746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97AA2"/>
          </a:solidFill>
        </p:spPr>
        <p:txBody>
          <a:bodyPr wrap="square" lIns="0" tIns="0" rIns="0" bIns="0" rtlCol="0"/>
          <a:lstStyle/>
          <a:p>
            <a:endParaRPr/>
          </a:p>
        </p:txBody>
      </p:sp>
      <p:sp>
        <p:nvSpPr>
          <p:cNvPr id="66" name="bk object 66"/>
          <p:cNvSpPr/>
          <p:nvPr/>
        </p:nvSpPr>
        <p:spPr>
          <a:xfrm>
            <a:off x="376951" y="64429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AA1"/>
          </a:solidFill>
        </p:spPr>
        <p:txBody>
          <a:bodyPr wrap="square" lIns="0" tIns="0" rIns="0" bIns="0" rtlCol="0"/>
          <a:lstStyle/>
          <a:p>
            <a:endParaRPr/>
          </a:p>
        </p:txBody>
      </p:sp>
      <p:sp>
        <p:nvSpPr>
          <p:cNvPr id="67" name="bk object 67"/>
          <p:cNvSpPr/>
          <p:nvPr/>
        </p:nvSpPr>
        <p:spPr>
          <a:xfrm>
            <a:off x="376951" y="64583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9A0"/>
          </a:solidFill>
        </p:spPr>
        <p:txBody>
          <a:bodyPr wrap="square" lIns="0" tIns="0" rIns="0" bIns="0" rtlCol="0"/>
          <a:lstStyle/>
          <a:p>
            <a:endParaRPr/>
          </a:p>
        </p:txBody>
      </p:sp>
      <p:sp>
        <p:nvSpPr>
          <p:cNvPr id="68" name="bk object 68"/>
          <p:cNvSpPr/>
          <p:nvPr/>
        </p:nvSpPr>
        <p:spPr>
          <a:xfrm>
            <a:off x="376951" y="647381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69" name="bk object 69"/>
          <p:cNvSpPr/>
          <p:nvPr/>
        </p:nvSpPr>
        <p:spPr>
          <a:xfrm>
            <a:off x="376951" y="64892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E799F"/>
          </a:solidFill>
        </p:spPr>
        <p:txBody>
          <a:bodyPr wrap="square" lIns="0" tIns="0" rIns="0" bIns="0" rtlCol="0"/>
          <a:lstStyle/>
          <a:p>
            <a:endParaRPr/>
          </a:p>
        </p:txBody>
      </p:sp>
      <p:sp>
        <p:nvSpPr>
          <p:cNvPr id="70" name="bk object 70"/>
          <p:cNvSpPr/>
          <p:nvPr/>
        </p:nvSpPr>
        <p:spPr>
          <a:xfrm>
            <a:off x="376951" y="650471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71" name="bk object 71"/>
          <p:cNvSpPr/>
          <p:nvPr/>
        </p:nvSpPr>
        <p:spPr>
          <a:xfrm>
            <a:off x="376951" y="652016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99E"/>
          </a:solidFill>
        </p:spPr>
        <p:txBody>
          <a:bodyPr wrap="square" lIns="0" tIns="0" rIns="0" bIns="0" rtlCol="0"/>
          <a:lstStyle/>
          <a:p>
            <a:endParaRPr/>
          </a:p>
        </p:txBody>
      </p:sp>
      <p:sp>
        <p:nvSpPr>
          <p:cNvPr id="72" name="bk object 72"/>
          <p:cNvSpPr/>
          <p:nvPr/>
        </p:nvSpPr>
        <p:spPr>
          <a:xfrm>
            <a:off x="376951" y="65356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89D"/>
          </a:solidFill>
        </p:spPr>
        <p:txBody>
          <a:bodyPr wrap="square" lIns="0" tIns="0" rIns="0" bIns="0" rtlCol="0"/>
          <a:lstStyle/>
          <a:p>
            <a:endParaRPr/>
          </a:p>
        </p:txBody>
      </p:sp>
      <p:sp>
        <p:nvSpPr>
          <p:cNvPr id="73" name="bk object 73"/>
          <p:cNvSpPr/>
          <p:nvPr/>
        </p:nvSpPr>
        <p:spPr>
          <a:xfrm>
            <a:off x="376951" y="655105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1789C"/>
          </a:solidFill>
        </p:spPr>
        <p:txBody>
          <a:bodyPr wrap="square" lIns="0" tIns="0" rIns="0" bIns="0" rtlCol="0"/>
          <a:lstStyle/>
          <a:p>
            <a:endParaRPr/>
          </a:p>
        </p:txBody>
      </p:sp>
      <p:sp>
        <p:nvSpPr>
          <p:cNvPr id="74" name="bk object 74"/>
          <p:cNvSpPr/>
          <p:nvPr/>
        </p:nvSpPr>
        <p:spPr>
          <a:xfrm>
            <a:off x="376951" y="65665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75" name="bk object 75"/>
          <p:cNvSpPr/>
          <p:nvPr/>
        </p:nvSpPr>
        <p:spPr>
          <a:xfrm>
            <a:off x="376951" y="65819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76" name="bk object 76"/>
          <p:cNvSpPr/>
          <p:nvPr/>
        </p:nvSpPr>
        <p:spPr>
          <a:xfrm>
            <a:off x="376951" y="659740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3789B"/>
          </a:solidFill>
        </p:spPr>
        <p:txBody>
          <a:bodyPr wrap="square" lIns="0" tIns="0" rIns="0" bIns="0" rtlCol="0"/>
          <a:lstStyle/>
          <a:p>
            <a:endParaRPr/>
          </a:p>
        </p:txBody>
      </p:sp>
      <p:sp>
        <p:nvSpPr>
          <p:cNvPr id="77" name="bk object 77"/>
          <p:cNvSpPr/>
          <p:nvPr/>
        </p:nvSpPr>
        <p:spPr>
          <a:xfrm>
            <a:off x="376951" y="66128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A"/>
          </a:solidFill>
        </p:spPr>
        <p:txBody>
          <a:bodyPr wrap="square" lIns="0" tIns="0" rIns="0" bIns="0" rtlCol="0"/>
          <a:lstStyle/>
          <a:p>
            <a:endParaRPr/>
          </a:p>
        </p:txBody>
      </p:sp>
      <p:sp>
        <p:nvSpPr>
          <p:cNvPr id="78" name="bk object 78"/>
          <p:cNvSpPr/>
          <p:nvPr/>
        </p:nvSpPr>
        <p:spPr>
          <a:xfrm>
            <a:off x="376951" y="662830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67799"/>
          </a:solidFill>
        </p:spPr>
        <p:txBody>
          <a:bodyPr wrap="square" lIns="0" tIns="0" rIns="0" bIns="0" rtlCol="0"/>
          <a:lstStyle/>
          <a:p>
            <a:endParaRPr/>
          </a:p>
        </p:txBody>
      </p:sp>
      <p:sp>
        <p:nvSpPr>
          <p:cNvPr id="79" name="bk object 79"/>
          <p:cNvSpPr/>
          <p:nvPr/>
        </p:nvSpPr>
        <p:spPr>
          <a:xfrm>
            <a:off x="376951" y="66437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9"/>
          </a:solidFill>
        </p:spPr>
        <p:txBody>
          <a:bodyPr wrap="square" lIns="0" tIns="0" rIns="0" bIns="0" rtlCol="0"/>
          <a:lstStyle/>
          <a:p>
            <a:endParaRPr/>
          </a:p>
        </p:txBody>
      </p:sp>
      <p:sp>
        <p:nvSpPr>
          <p:cNvPr id="80" name="bk object 80"/>
          <p:cNvSpPr/>
          <p:nvPr/>
        </p:nvSpPr>
        <p:spPr>
          <a:xfrm>
            <a:off x="376951" y="66592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899"/>
          </a:solidFill>
        </p:spPr>
        <p:txBody>
          <a:bodyPr wrap="square" lIns="0" tIns="0" rIns="0" bIns="0" rtlCol="0"/>
          <a:lstStyle/>
          <a:p>
            <a:endParaRPr/>
          </a:p>
        </p:txBody>
      </p:sp>
      <p:sp>
        <p:nvSpPr>
          <p:cNvPr id="81" name="bk object 81"/>
          <p:cNvSpPr/>
          <p:nvPr/>
        </p:nvSpPr>
        <p:spPr>
          <a:xfrm>
            <a:off x="376951" y="667464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87697"/>
          </a:solidFill>
        </p:spPr>
        <p:txBody>
          <a:bodyPr wrap="square" lIns="0" tIns="0" rIns="0" bIns="0" rtlCol="0"/>
          <a:lstStyle/>
          <a:p>
            <a:endParaRPr/>
          </a:p>
        </p:txBody>
      </p:sp>
      <p:sp>
        <p:nvSpPr>
          <p:cNvPr id="82" name="bk object 82"/>
          <p:cNvSpPr/>
          <p:nvPr/>
        </p:nvSpPr>
        <p:spPr>
          <a:xfrm>
            <a:off x="376951" y="66901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697"/>
          </a:solidFill>
        </p:spPr>
        <p:txBody>
          <a:bodyPr wrap="square" lIns="0" tIns="0" rIns="0" bIns="0" rtlCol="0"/>
          <a:lstStyle/>
          <a:p>
            <a:endParaRPr/>
          </a:p>
        </p:txBody>
      </p:sp>
      <p:sp>
        <p:nvSpPr>
          <p:cNvPr id="83" name="bk object 83"/>
          <p:cNvSpPr/>
          <p:nvPr/>
        </p:nvSpPr>
        <p:spPr>
          <a:xfrm>
            <a:off x="376951" y="670554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84" name="bk object 84"/>
          <p:cNvSpPr/>
          <p:nvPr/>
        </p:nvSpPr>
        <p:spPr>
          <a:xfrm>
            <a:off x="376951" y="672098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A7696"/>
          </a:solidFill>
        </p:spPr>
        <p:txBody>
          <a:bodyPr wrap="square" lIns="0" tIns="0" rIns="0" bIns="0" rtlCol="0"/>
          <a:lstStyle/>
          <a:p>
            <a:endParaRPr/>
          </a:p>
        </p:txBody>
      </p:sp>
      <p:sp>
        <p:nvSpPr>
          <p:cNvPr id="85" name="bk object 85"/>
          <p:cNvSpPr/>
          <p:nvPr/>
        </p:nvSpPr>
        <p:spPr>
          <a:xfrm>
            <a:off x="376951" y="673644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86" name="bk object 86"/>
          <p:cNvSpPr/>
          <p:nvPr/>
        </p:nvSpPr>
        <p:spPr>
          <a:xfrm>
            <a:off x="376951" y="67518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C7594"/>
          </a:solidFill>
        </p:spPr>
        <p:txBody>
          <a:bodyPr wrap="square" lIns="0" tIns="0" rIns="0" bIns="0" rtlCol="0"/>
          <a:lstStyle/>
          <a:p>
            <a:endParaRPr/>
          </a:p>
        </p:txBody>
      </p:sp>
      <p:sp>
        <p:nvSpPr>
          <p:cNvPr id="87" name="bk object 87"/>
          <p:cNvSpPr/>
          <p:nvPr/>
        </p:nvSpPr>
        <p:spPr>
          <a:xfrm>
            <a:off x="376951" y="67673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C7594"/>
          </a:solidFill>
        </p:spPr>
        <p:txBody>
          <a:bodyPr wrap="square" lIns="0" tIns="0" rIns="0" bIns="0" rtlCol="0"/>
          <a:lstStyle/>
          <a:p>
            <a:endParaRPr/>
          </a:p>
        </p:txBody>
      </p:sp>
      <p:sp>
        <p:nvSpPr>
          <p:cNvPr id="88" name="bk object 88"/>
          <p:cNvSpPr/>
          <p:nvPr/>
        </p:nvSpPr>
        <p:spPr>
          <a:xfrm>
            <a:off x="376951" y="67827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E7694"/>
          </a:solidFill>
        </p:spPr>
        <p:txBody>
          <a:bodyPr wrap="square" lIns="0" tIns="0" rIns="0" bIns="0" rtlCol="0"/>
          <a:lstStyle/>
          <a:p>
            <a:endParaRPr/>
          </a:p>
        </p:txBody>
      </p:sp>
      <p:sp>
        <p:nvSpPr>
          <p:cNvPr id="89" name="bk object 89"/>
          <p:cNvSpPr/>
          <p:nvPr/>
        </p:nvSpPr>
        <p:spPr>
          <a:xfrm>
            <a:off x="376951" y="67982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F7692"/>
          </a:solidFill>
        </p:spPr>
        <p:txBody>
          <a:bodyPr wrap="square" lIns="0" tIns="0" rIns="0" bIns="0" rtlCol="0"/>
          <a:lstStyle/>
          <a:p>
            <a:endParaRPr/>
          </a:p>
        </p:txBody>
      </p:sp>
      <p:sp>
        <p:nvSpPr>
          <p:cNvPr id="90" name="bk object 90"/>
          <p:cNvSpPr/>
          <p:nvPr/>
        </p:nvSpPr>
        <p:spPr>
          <a:xfrm>
            <a:off x="376951" y="681368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F7692"/>
          </a:solidFill>
        </p:spPr>
        <p:txBody>
          <a:bodyPr wrap="square" lIns="0" tIns="0" rIns="0" bIns="0" rtlCol="0"/>
          <a:lstStyle/>
          <a:p>
            <a:endParaRPr/>
          </a:p>
        </p:txBody>
      </p:sp>
      <p:sp>
        <p:nvSpPr>
          <p:cNvPr id="91" name="bk object 91"/>
          <p:cNvSpPr/>
          <p:nvPr/>
        </p:nvSpPr>
        <p:spPr>
          <a:xfrm>
            <a:off x="376951" y="68291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92" name="bk object 92"/>
          <p:cNvSpPr/>
          <p:nvPr/>
        </p:nvSpPr>
        <p:spPr>
          <a:xfrm>
            <a:off x="376951" y="684457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17491"/>
          </a:solidFill>
        </p:spPr>
        <p:txBody>
          <a:bodyPr wrap="square" lIns="0" tIns="0" rIns="0" bIns="0" rtlCol="0"/>
          <a:lstStyle/>
          <a:p>
            <a:endParaRPr/>
          </a:p>
        </p:txBody>
      </p:sp>
      <p:sp>
        <p:nvSpPr>
          <p:cNvPr id="93" name="bk object 93"/>
          <p:cNvSpPr/>
          <p:nvPr/>
        </p:nvSpPr>
        <p:spPr>
          <a:xfrm>
            <a:off x="376951" y="68600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94" name="bk object 94"/>
          <p:cNvSpPr/>
          <p:nvPr/>
        </p:nvSpPr>
        <p:spPr>
          <a:xfrm>
            <a:off x="376951" y="68754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58F"/>
          </a:solidFill>
        </p:spPr>
        <p:txBody>
          <a:bodyPr wrap="square" lIns="0" tIns="0" rIns="0" bIns="0" rtlCol="0"/>
          <a:lstStyle/>
          <a:p>
            <a:endParaRPr/>
          </a:p>
        </p:txBody>
      </p:sp>
      <p:sp>
        <p:nvSpPr>
          <p:cNvPr id="95" name="bk object 95"/>
          <p:cNvSpPr/>
          <p:nvPr/>
        </p:nvSpPr>
        <p:spPr>
          <a:xfrm>
            <a:off x="376951" y="689092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3738F"/>
          </a:solidFill>
        </p:spPr>
        <p:txBody>
          <a:bodyPr wrap="square" lIns="0" tIns="0" rIns="0" bIns="0" rtlCol="0"/>
          <a:lstStyle/>
          <a:p>
            <a:endParaRPr/>
          </a:p>
        </p:txBody>
      </p:sp>
      <p:sp>
        <p:nvSpPr>
          <p:cNvPr id="96" name="bk object 96"/>
          <p:cNvSpPr/>
          <p:nvPr/>
        </p:nvSpPr>
        <p:spPr>
          <a:xfrm>
            <a:off x="376951" y="69063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38D"/>
          </a:solidFill>
        </p:spPr>
        <p:txBody>
          <a:bodyPr wrap="square" lIns="0" tIns="0" rIns="0" bIns="0" rtlCol="0"/>
          <a:lstStyle/>
          <a:p>
            <a:endParaRPr/>
          </a:p>
        </p:txBody>
      </p:sp>
      <p:sp>
        <p:nvSpPr>
          <p:cNvPr id="97" name="bk object 97"/>
          <p:cNvSpPr/>
          <p:nvPr/>
        </p:nvSpPr>
        <p:spPr>
          <a:xfrm>
            <a:off x="376951" y="69218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D"/>
          </a:solidFill>
        </p:spPr>
        <p:txBody>
          <a:bodyPr wrap="square" lIns="0" tIns="0" rIns="0" bIns="0" rtlCol="0"/>
          <a:lstStyle/>
          <a:p>
            <a:endParaRPr/>
          </a:p>
        </p:txBody>
      </p:sp>
      <p:sp>
        <p:nvSpPr>
          <p:cNvPr id="98" name="bk object 98"/>
          <p:cNvSpPr/>
          <p:nvPr/>
        </p:nvSpPr>
        <p:spPr>
          <a:xfrm>
            <a:off x="376951" y="693726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5748D"/>
          </a:solidFill>
        </p:spPr>
        <p:txBody>
          <a:bodyPr wrap="square" lIns="0" tIns="0" rIns="0" bIns="0" rtlCol="0"/>
          <a:lstStyle/>
          <a:p>
            <a:endParaRPr/>
          </a:p>
        </p:txBody>
      </p:sp>
      <p:sp>
        <p:nvSpPr>
          <p:cNvPr id="99" name="bk object 99"/>
          <p:cNvSpPr/>
          <p:nvPr/>
        </p:nvSpPr>
        <p:spPr>
          <a:xfrm>
            <a:off x="376951" y="69527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C"/>
          </a:solidFill>
        </p:spPr>
        <p:txBody>
          <a:bodyPr wrap="square" lIns="0" tIns="0" rIns="0" bIns="0" rtlCol="0"/>
          <a:lstStyle/>
          <a:p>
            <a:endParaRPr/>
          </a:p>
        </p:txBody>
      </p:sp>
      <p:sp>
        <p:nvSpPr>
          <p:cNvPr id="100" name="bk object 100"/>
          <p:cNvSpPr/>
          <p:nvPr/>
        </p:nvSpPr>
        <p:spPr>
          <a:xfrm>
            <a:off x="376951" y="696816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7728B"/>
          </a:solidFill>
        </p:spPr>
        <p:txBody>
          <a:bodyPr wrap="square" lIns="0" tIns="0" rIns="0" bIns="0" rtlCol="0"/>
          <a:lstStyle/>
          <a:p>
            <a:endParaRPr/>
          </a:p>
        </p:txBody>
      </p:sp>
      <p:sp>
        <p:nvSpPr>
          <p:cNvPr id="101" name="bk object 101"/>
          <p:cNvSpPr/>
          <p:nvPr/>
        </p:nvSpPr>
        <p:spPr>
          <a:xfrm>
            <a:off x="376951" y="69836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102" name="bk object 102"/>
          <p:cNvSpPr/>
          <p:nvPr/>
        </p:nvSpPr>
        <p:spPr>
          <a:xfrm>
            <a:off x="376951" y="69990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103" name="bk object 103"/>
          <p:cNvSpPr/>
          <p:nvPr/>
        </p:nvSpPr>
        <p:spPr>
          <a:xfrm>
            <a:off x="376951" y="701450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9738A"/>
          </a:solidFill>
        </p:spPr>
        <p:txBody>
          <a:bodyPr wrap="square" lIns="0" tIns="0" rIns="0" bIns="0" rtlCol="0"/>
          <a:lstStyle/>
          <a:p>
            <a:endParaRPr/>
          </a:p>
        </p:txBody>
      </p:sp>
      <p:sp>
        <p:nvSpPr>
          <p:cNvPr id="104" name="bk object 104"/>
          <p:cNvSpPr/>
          <p:nvPr/>
        </p:nvSpPr>
        <p:spPr>
          <a:xfrm>
            <a:off x="376951" y="70299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389"/>
          </a:solidFill>
        </p:spPr>
        <p:txBody>
          <a:bodyPr wrap="square" lIns="0" tIns="0" rIns="0" bIns="0" rtlCol="0"/>
          <a:lstStyle/>
          <a:p>
            <a:endParaRPr/>
          </a:p>
        </p:txBody>
      </p:sp>
      <p:sp>
        <p:nvSpPr>
          <p:cNvPr id="105" name="bk object 105"/>
          <p:cNvSpPr/>
          <p:nvPr/>
        </p:nvSpPr>
        <p:spPr>
          <a:xfrm>
            <a:off x="376951" y="70454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188"/>
          </a:solidFill>
        </p:spPr>
        <p:txBody>
          <a:bodyPr wrap="square" lIns="0" tIns="0" rIns="0" bIns="0" rtlCol="0"/>
          <a:lstStyle/>
          <a:p>
            <a:endParaRPr/>
          </a:p>
        </p:txBody>
      </p:sp>
      <p:sp>
        <p:nvSpPr>
          <p:cNvPr id="106" name="bk object 106"/>
          <p:cNvSpPr/>
          <p:nvPr/>
        </p:nvSpPr>
        <p:spPr>
          <a:xfrm>
            <a:off x="376951" y="706085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C7287"/>
          </a:solidFill>
        </p:spPr>
        <p:txBody>
          <a:bodyPr wrap="square" lIns="0" tIns="0" rIns="0" bIns="0" rtlCol="0"/>
          <a:lstStyle/>
          <a:p>
            <a:endParaRPr/>
          </a:p>
        </p:txBody>
      </p:sp>
      <p:sp>
        <p:nvSpPr>
          <p:cNvPr id="107" name="bk object 107"/>
          <p:cNvSpPr/>
          <p:nvPr/>
        </p:nvSpPr>
        <p:spPr>
          <a:xfrm>
            <a:off x="376951" y="70763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C7287"/>
          </a:solidFill>
        </p:spPr>
        <p:txBody>
          <a:bodyPr wrap="square" lIns="0" tIns="0" rIns="0" bIns="0" rtlCol="0"/>
          <a:lstStyle/>
          <a:p>
            <a:endParaRPr/>
          </a:p>
        </p:txBody>
      </p:sp>
      <p:sp>
        <p:nvSpPr>
          <p:cNvPr id="108" name="bk object 108"/>
          <p:cNvSpPr/>
          <p:nvPr/>
        </p:nvSpPr>
        <p:spPr>
          <a:xfrm>
            <a:off x="376951" y="70917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D7287"/>
          </a:solidFill>
        </p:spPr>
        <p:txBody>
          <a:bodyPr wrap="square" lIns="0" tIns="0" rIns="0" bIns="0" rtlCol="0"/>
          <a:lstStyle/>
          <a:p>
            <a:endParaRPr/>
          </a:p>
        </p:txBody>
      </p:sp>
      <p:sp>
        <p:nvSpPr>
          <p:cNvPr id="109" name="bk object 109"/>
          <p:cNvSpPr/>
          <p:nvPr/>
        </p:nvSpPr>
        <p:spPr>
          <a:xfrm>
            <a:off x="376951" y="710719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E7085"/>
          </a:solidFill>
        </p:spPr>
        <p:txBody>
          <a:bodyPr wrap="square" lIns="0" tIns="0" rIns="0" bIns="0" rtlCol="0"/>
          <a:lstStyle/>
          <a:p>
            <a:endParaRPr/>
          </a:p>
        </p:txBody>
      </p:sp>
      <p:sp>
        <p:nvSpPr>
          <p:cNvPr id="110" name="bk object 110"/>
          <p:cNvSpPr/>
          <p:nvPr/>
        </p:nvSpPr>
        <p:spPr>
          <a:xfrm>
            <a:off x="376951" y="71226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E7085"/>
          </a:solidFill>
        </p:spPr>
        <p:txBody>
          <a:bodyPr wrap="square" lIns="0" tIns="0" rIns="0" bIns="0" rtlCol="0"/>
          <a:lstStyle/>
          <a:p>
            <a:endParaRPr/>
          </a:p>
        </p:txBody>
      </p:sp>
      <p:sp>
        <p:nvSpPr>
          <p:cNvPr id="111" name="bk object 111"/>
          <p:cNvSpPr/>
          <p:nvPr/>
        </p:nvSpPr>
        <p:spPr>
          <a:xfrm>
            <a:off x="376951" y="713809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07184"/>
          </a:solidFill>
        </p:spPr>
        <p:txBody>
          <a:bodyPr wrap="square" lIns="0" tIns="0" rIns="0" bIns="0" rtlCol="0"/>
          <a:lstStyle/>
          <a:p>
            <a:endParaRPr/>
          </a:p>
        </p:txBody>
      </p:sp>
      <p:sp>
        <p:nvSpPr>
          <p:cNvPr id="112" name="bk object 112"/>
          <p:cNvSpPr/>
          <p:nvPr/>
        </p:nvSpPr>
        <p:spPr>
          <a:xfrm>
            <a:off x="376951" y="71535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13" name="bk object 113"/>
          <p:cNvSpPr/>
          <p:nvPr/>
        </p:nvSpPr>
        <p:spPr>
          <a:xfrm>
            <a:off x="376951" y="71689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14" name="bk object 114"/>
          <p:cNvSpPr/>
          <p:nvPr/>
        </p:nvSpPr>
        <p:spPr>
          <a:xfrm>
            <a:off x="376951" y="718444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26F82"/>
          </a:solidFill>
        </p:spPr>
        <p:txBody>
          <a:bodyPr wrap="square" lIns="0" tIns="0" rIns="0" bIns="0" rtlCol="0"/>
          <a:lstStyle/>
          <a:p>
            <a:endParaRPr/>
          </a:p>
        </p:txBody>
      </p:sp>
      <p:sp>
        <p:nvSpPr>
          <p:cNvPr id="115" name="bk object 115"/>
          <p:cNvSpPr/>
          <p:nvPr/>
        </p:nvSpPr>
        <p:spPr>
          <a:xfrm>
            <a:off x="376951" y="71998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16" name="bk object 116"/>
          <p:cNvSpPr/>
          <p:nvPr/>
        </p:nvSpPr>
        <p:spPr>
          <a:xfrm>
            <a:off x="376951" y="72153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17" name="bk object 117"/>
          <p:cNvSpPr/>
          <p:nvPr/>
        </p:nvSpPr>
        <p:spPr>
          <a:xfrm>
            <a:off x="376951" y="72307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47081"/>
          </a:solidFill>
        </p:spPr>
        <p:txBody>
          <a:bodyPr wrap="square" lIns="0" tIns="0" rIns="0" bIns="0" rtlCol="0"/>
          <a:lstStyle/>
          <a:p>
            <a:endParaRPr/>
          </a:p>
        </p:txBody>
      </p:sp>
      <p:sp>
        <p:nvSpPr>
          <p:cNvPr id="118" name="bk object 118"/>
          <p:cNvSpPr/>
          <p:nvPr/>
        </p:nvSpPr>
        <p:spPr>
          <a:xfrm>
            <a:off x="376951" y="72462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7081"/>
          </a:solidFill>
        </p:spPr>
        <p:txBody>
          <a:bodyPr wrap="square" lIns="0" tIns="0" rIns="0" bIns="0" rtlCol="0"/>
          <a:lstStyle/>
          <a:p>
            <a:endParaRPr/>
          </a:p>
        </p:txBody>
      </p:sp>
      <p:sp>
        <p:nvSpPr>
          <p:cNvPr id="119" name="bk object 119"/>
          <p:cNvSpPr/>
          <p:nvPr/>
        </p:nvSpPr>
        <p:spPr>
          <a:xfrm>
            <a:off x="376951" y="72616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6E7F"/>
          </a:solidFill>
        </p:spPr>
        <p:txBody>
          <a:bodyPr wrap="square" lIns="0" tIns="0" rIns="0" bIns="0" rtlCol="0"/>
          <a:lstStyle/>
          <a:p>
            <a:endParaRPr/>
          </a:p>
        </p:txBody>
      </p:sp>
      <p:sp>
        <p:nvSpPr>
          <p:cNvPr id="120" name="bk object 120"/>
          <p:cNvSpPr/>
          <p:nvPr/>
        </p:nvSpPr>
        <p:spPr>
          <a:xfrm>
            <a:off x="376951" y="72771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F7F"/>
          </a:solidFill>
        </p:spPr>
        <p:txBody>
          <a:bodyPr wrap="square" lIns="0" tIns="0" rIns="0" bIns="0" rtlCol="0"/>
          <a:lstStyle/>
          <a:p>
            <a:endParaRPr/>
          </a:p>
        </p:txBody>
      </p:sp>
      <p:sp>
        <p:nvSpPr>
          <p:cNvPr id="121" name="bk object 121"/>
          <p:cNvSpPr/>
          <p:nvPr/>
        </p:nvSpPr>
        <p:spPr>
          <a:xfrm>
            <a:off x="376951" y="72925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66F7F"/>
          </a:solidFill>
        </p:spPr>
        <p:txBody>
          <a:bodyPr wrap="square" lIns="0" tIns="0" rIns="0" bIns="0" rtlCol="0"/>
          <a:lstStyle/>
          <a:p>
            <a:endParaRPr/>
          </a:p>
        </p:txBody>
      </p:sp>
      <p:sp>
        <p:nvSpPr>
          <p:cNvPr id="122" name="bk object 122"/>
          <p:cNvSpPr/>
          <p:nvPr/>
        </p:nvSpPr>
        <p:spPr>
          <a:xfrm>
            <a:off x="376951" y="73080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E7E"/>
          </a:solidFill>
        </p:spPr>
        <p:txBody>
          <a:bodyPr wrap="square" lIns="0" tIns="0" rIns="0" bIns="0" rtlCol="0"/>
          <a:lstStyle/>
          <a:p>
            <a:endParaRPr/>
          </a:p>
        </p:txBody>
      </p:sp>
      <p:sp>
        <p:nvSpPr>
          <p:cNvPr id="123" name="bk object 123"/>
          <p:cNvSpPr/>
          <p:nvPr/>
        </p:nvSpPr>
        <p:spPr>
          <a:xfrm>
            <a:off x="376951" y="732348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D"/>
          </a:solidFill>
        </p:spPr>
        <p:txBody>
          <a:bodyPr wrap="square" lIns="0" tIns="0" rIns="0" bIns="0" rtlCol="0"/>
          <a:lstStyle/>
          <a:p>
            <a:endParaRPr/>
          </a:p>
        </p:txBody>
      </p:sp>
      <p:sp>
        <p:nvSpPr>
          <p:cNvPr id="124" name="bk object 124"/>
          <p:cNvSpPr/>
          <p:nvPr/>
        </p:nvSpPr>
        <p:spPr>
          <a:xfrm>
            <a:off x="376951" y="73389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C"/>
          </a:solidFill>
        </p:spPr>
        <p:txBody>
          <a:bodyPr wrap="square" lIns="0" tIns="0" rIns="0" bIns="0" rtlCol="0"/>
          <a:lstStyle/>
          <a:p>
            <a:endParaRPr/>
          </a:p>
        </p:txBody>
      </p:sp>
      <p:sp>
        <p:nvSpPr>
          <p:cNvPr id="125" name="bk object 125"/>
          <p:cNvSpPr/>
          <p:nvPr/>
        </p:nvSpPr>
        <p:spPr>
          <a:xfrm>
            <a:off x="376951" y="735437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86D7C"/>
          </a:solidFill>
        </p:spPr>
        <p:txBody>
          <a:bodyPr wrap="square" lIns="0" tIns="0" rIns="0" bIns="0" rtlCol="0"/>
          <a:lstStyle/>
          <a:p>
            <a:endParaRPr/>
          </a:p>
        </p:txBody>
      </p:sp>
      <p:sp>
        <p:nvSpPr>
          <p:cNvPr id="126" name="bk object 126"/>
          <p:cNvSpPr/>
          <p:nvPr/>
        </p:nvSpPr>
        <p:spPr>
          <a:xfrm>
            <a:off x="376951" y="73698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C"/>
          </a:solidFill>
        </p:spPr>
        <p:txBody>
          <a:bodyPr wrap="square" lIns="0" tIns="0" rIns="0" bIns="0" rtlCol="0"/>
          <a:lstStyle/>
          <a:p>
            <a:endParaRPr/>
          </a:p>
        </p:txBody>
      </p:sp>
      <p:sp>
        <p:nvSpPr>
          <p:cNvPr id="127" name="bk object 127"/>
          <p:cNvSpPr/>
          <p:nvPr/>
        </p:nvSpPr>
        <p:spPr>
          <a:xfrm>
            <a:off x="376951" y="73852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A"/>
          </a:solidFill>
        </p:spPr>
        <p:txBody>
          <a:bodyPr wrap="square" lIns="0" tIns="0" rIns="0" bIns="0" rtlCol="0"/>
          <a:lstStyle/>
          <a:p>
            <a:endParaRPr/>
          </a:p>
        </p:txBody>
      </p:sp>
      <p:sp>
        <p:nvSpPr>
          <p:cNvPr id="128" name="bk object 128"/>
          <p:cNvSpPr/>
          <p:nvPr/>
        </p:nvSpPr>
        <p:spPr>
          <a:xfrm>
            <a:off x="376951" y="74007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C6C7A"/>
          </a:solidFill>
        </p:spPr>
        <p:txBody>
          <a:bodyPr wrap="square" lIns="0" tIns="0" rIns="0" bIns="0" rtlCol="0"/>
          <a:lstStyle/>
          <a:p>
            <a:endParaRPr/>
          </a:p>
        </p:txBody>
      </p:sp>
      <p:sp>
        <p:nvSpPr>
          <p:cNvPr id="129" name="bk object 129"/>
          <p:cNvSpPr/>
          <p:nvPr/>
        </p:nvSpPr>
        <p:spPr>
          <a:xfrm>
            <a:off x="376951" y="74161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30" name="bk object 130"/>
          <p:cNvSpPr/>
          <p:nvPr/>
        </p:nvSpPr>
        <p:spPr>
          <a:xfrm>
            <a:off x="376951" y="74316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31" name="bk object 131"/>
          <p:cNvSpPr/>
          <p:nvPr/>
        </p:nvSpPr>
        <p:spPr>
          <a:xfrm>
            <a:off x="376951" y="744706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C79"/>
          </a:solidFill>
        </p:spPr>
        <p:txBody>
          <a:bodyPr wrap="square" lIns="0" tIns="0" rIns="0" bIns="0" rtlCol="0"/>
          <a:lstStyle/>
          <a:p>
            <a:endParaRPr/>
          </a:p>
        </p:txBody>
      </p:sp>
      <p:sp>
        <p:nvSpPr>
          <p:cNvPr id="132" name="bk object 132"/>
          <p:cNvSpPr/>
          <p:nvPr/>
        </p:nvSpPr>
        <p:spPr>
          <a:xfrm>
            <a:off x="376951" y="74625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E6B77"/>
          </a:solidFill>
        </p:spPr>
        <p:txBody>
          <a:bodyPr wrap="square" lIns="0" tIns="0" rIns="0" bIns="0" rtlCol="0"/>
          <a:lstStyle/>
          <a:p>
            <a:endParaRPr/>
          </a:p>
        </p:txBody>
      </p:sp>
      <p:sp>
        <p:nvSpPr>
          <p:cNvPr id="133" name="bk object 133"/>
          <p:cNvSpPr/>
          <p:nvPr/>
        </p:nvSpPr>
        <p:spPr>
          <a:xfrm>
            <a:off x="376951" y="747796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B77"/>
          </a:solidFill>
        </p:spPr>
        <p:txBody>
          <a:bodyPr wrap="square" lIns="0" tIns="0" rIns="0" bIns="0" rtlCol="0"/>
          <a:lstStyle/>
          <a:p>
            <a:endParaRPr/>
          </a:p>
        </p:txBody>
      </p:sp>
      <p:sp>
        <p:nvSpPr>
          <p:cNvPr id="134" name="bk object 134"/>
          <p:cNvSpPr/>
          <p:nvPr/>
        </p:nvSpPr>
        <p:spPr>
          <a:xfrm>
            <a:off x="376951" y="74934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35" name="bk object 135"/>
          <p:cNvSpPr/>
          <p:nvPr/>
        </p:nvSpPr>
        <p:spPr>
          <a:xfrm>
            <a:off x="376951" y="75088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36" name="bk object 136"/>
          <p:cNvSpPr/>
          <p:nvPr/>
        </p:nvSpPr>
        <p:spPr>
          <a:xfrm>
            <a:off x="376951" y="75243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06B76"/>
          </a:solidFill>
        </p:spPr>
        <p:txBody>
          <a:bodyPr wrap="square" lIns="0" tIns="0" rIns="0" bIns="0" rtlCol="0"/>
          <a:lstStyle/>
          <a:p>
            <a:endParaRPr/>
          </a:p>
        </p:txBody>
      </p:sp>
      <p:sp>
        <p:nvSpPr>
          <p:cNvPr id="137" name="bk object 137"/>
          <p:cNvSpPr/>
          <p:nvPr/>
        </p:nvSpPr>
        <p:spPr>
          <a:xfrm>
            <a:off x="376951" y="75397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38" name="bk object 138"/>
          <p:cNvSpPr/>
          <p:nvPr/>
        </p:nvSpPr>
        <p:spPr>
          <a:xfrm>
            <a:off x="376951" y="75552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39" name="bk object 139"/>
          <p:cNvSpPr/>
          <p:nvPr/>
        </p:nvSpPr>
        <p:spPr>
          <a:xfrm>
            <a:off x="376951" y="757064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26A74"/>
          </a:solidFill>
        </p:spPr>
        <p:txBody>
          <a:bodyPr wrap="square" lIns="0" tIns="0" rIns="0" bIns="0" rtlCol="0"/>
          <a:lstStyle/>
          <a:p>
            <a:endParaRPr/>
          </a:p>
        </p:txBody>
      </p:sp>
      <p:sp>
        <p:nvSpPr>
          <p:cNvPr id="140" name="bk object 140"/>
          <p:cNvSpPr/>
          <p:nvPr/>
        </p:nvSpPr>
        <p:spPr>
          <a:xfrm>
            <a:off x="376951" y="75861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41" name="bk object 141"/>
          <p:cNvSpPr/>
          <p:nvPr/>
        </p:nvSpPr>
        <p:spPr>
          <a:xfrm>
            <a:off x="376951" y="76015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42" name="bk object 142"/>
          <p:cNvSpPr/>
          <p:nvPr/>
        </p:nvSpPr>
        <p:spPr>
          <a:xfrm>
            <a:off x="376951" y="761699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46871"/>
          </a:solidFill>
        </p:spPr>
        <p:txBody>
          <a:bodyPr wrap="square" lIns="0" tIns="0" rIns="0" bIns="0" rtlCol="0"/>
          <a:lstStyle/>
          <a:p>
            <a:endParaRPr/>
          </a:p>
        </p:txBody>
      </p:sp>
      <p:sp>
        <p:nvSpPr>
          <p:cNvPr id="143" name="bk object 143"/>
          <p:cNvSpPr/>
          <p:nvPr/>
        </p:nvSpPr>
        <p:spPr>
          <a:xfrm>
            <a:off x="376951" y="763244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66871"/>
          </a:solidFill>
        </p:spPr>
        <p:txBody>
          <a:bodyPr wrap="square" lIns="0" tIns="0" rIns="0" bIns="0" rtlCol="0"/>
          <a:lstStyle/>
          <a:p>
            <a:endParaRPr/>
          </a:p>
        </p:txBody>
      </p:sp>
      <p:sp>
        <p:nvSpPr>
          <p:cNvPr id="144" name="bk object 144"/>
          <p:cNvSpPr/>
          <p:nvPr/>
        </p:nvSpPr>
        <p:spPr>
          <a:xfrm>
            <a:off x="376951" y="764789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66871"/>
          </a:solidFill>
        </p:spPr>
        <p:txBody>
          <a:bodyPr wrap="square" lIns="0" tIns="0" rIns="0" bIns="0" rtlCol="0"/>
          <a:lstStyle/>
          <a:p>
            <a:endParaRPr/>
          </a:p>
        </p:txBody>
      </p:sp>
      <p:sp>
        <p:nvSpPr>
          <p:cNvPr id="145" name="bk object 145"/>
          <p:cNvSpPr/>
          <p:nvPr/>
        </p:nvSpPr>
        <p:spPr>
          <a:xfrm>
            <a:off x="376951" y="766334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96F"/>
          </a:solidFill>
        </p:spPr>
        <p:txBody>
          <a:bodyPr wrap="square" lIns="0" tIns="0" rIns="0" bIns="0" rtlCol="0"/>
          <a:lstStyle/>
          <a:p>
            <a:endParaRPr/>
          </a:p>
        </p:txBody>
      </p:sp>
      <p:sp>
        <p:nvSpPr>
          <p:cNvPr id="146" name="bk object 146"/>
          <p:cNvSpPr/>
          <p:nvPr/>
        </p:nvSpPr>
        <p:spPr>
          <a:xfrm>
            <a:off x="376951" y="76787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76F"/>
          </a:solidFill>
        </p:spPr>
        <p:txBody>
          <a:bodyPr wrap="square" lIns="0" tIns="0" rIns="0" bIns="0" rtlCol="0"/>
          <a:lstStyle/>
          <a:p>
            <a:endParaRPr/>
          </a:p>
        </p:txBody>
      </p:sp>
      <p:sp>
        <p:nvSpPr>
          <p:cNvPr id="147" name="bk object 147"/>
          <p:cNvSpPr/>
          <p:nvPr/>
        </p:nvSpPr>
        <p:spPr>
          <a:xfrm>
            <a:off x="376951" y="769423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8676E"/>
          </a:solidFill>
        </p:spPr>
        <p:txBody>
          <a:bodyPr wrap="square" lIns="0" tIns="0" rIns="0" bIns="0" rtlCol="0"/>
          <a:lstStyle/>
          <a:p>
            <a:endParaRPr/>
          </a:p>
        </p:txBody>
      </p:sp>
      <p:sp>
        <p:nvSpPr>
          <p:cNvPr id="148" name="bk object 148"/>
          <p:cNvSpPr/>
          <p:nvPr/>
        </p:nvSpPr>
        <p:spPr>
          <a:xfrm>
            <a:off x="376951" y="770969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49" name="bk object 149"/>
          <p:cNvSpPr/>
          <p:nvPr/>
        </p:nvSpPr>
        <p:spPr>
          <a:xfrm>
            <a:off x="376951" y="772513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50" name="bk object 150"/>
          <p:cNvSpPr/>
          <p:nvPr/>
        </p:nvSpPr>
        <p:spPr>
          <a:xfrm>
            <a:off x="376951" y="774058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A676C"/>
          </a:solidFill>
        </p:spPr>
        <p:txBody>
          <a:bodyPr wrap="square" lIns="0" tIns="0" rIns="0" bIns="0" rtlCol="0"/>
          <a:lstStyle/>
          <a:p>
            <a:endParaRPr/>
          </a:p>
        </p:txBody>
      </p:sp>
      <p:sp>
        <p:nvSpPr>
          <p:cNvPr id="151" name="bk object 151"/>
          <p:cNvSpPr/>
          <p:nvPr/>
        </p:nvSpPr>
        <p:spPr>
          <a:xfrm>
            <a:off x="376951" y="775603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C"/>
          </a:solidFill>
        </p:spPr>
        <p:txBody>
          <a:bodyPr wrap="square" lIns="0" tIns="0" rIns="0" bIns="0" rtlCol="0"/>
          <a:lstStyle/>
          <a:p>
            <a:endParaRPr/>
          </a:p>
        </p:txBody>
      </p:sp>
      <p:sp>
        <p:nvSpPr>
          <p:cNvPr id="152" name="bk object 152"/>
          <p:cNvSpPr/>
          <p:nvPr/>
        </p:nvSpPr>
        <p:spPr>
          <a:xfrm>
            <a:off x="376951" y="77714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B"/>
          </a:solidFill>
        </p:spPr>
        <p:txBody>
          <a:bodyPr wrap="square" lIns="0" tIns="0" rIns="0" bIns="0" rtlCol="0"/>
          <a:lstStyle/>
          <a:p>
            <a:endParaRPr/>
          </a:p>
        </p:txBody>
      </p:sp>
      <p:sp>
        <p:nvSpPr>
          <p:cNvPr id="153" name="bk object 153"/>
          <p:cNvSpPr/>
          <p:nvPr/>
        </p:nvSpPr>
        <p:spPr>
          <a:xfrm>
            <a:off x="376951" y="778692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B666B"/>
          </a:solidFill>
        </p:spPr>
        <p:txBody>
          <a:bodyPr wrap="square" lIns="0" tIns="0" rIns="0" bIns="0" rtlCol="0"/>
          <a:lstStyle/>
          <a:p>
            <a:endParaRPr/>
          </a:p>
        </p:txBody>
      </p:sp>
      <p:sp>
        <p:nvSpPr>
          <p:cNvPr id="154" name="bk object 154"/>
          <p:cNvSpPr/>
          <p:nvPr/>
        </p:nvSpPr>
        <p:spPr>
          <a:xfrm>
            <a:off x="376951" y="78023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66B"/>
          </a:solidFill>
        </p:spPr>
        <p:txBody>
          <a:bodyPr wrap="square" lIns="0" tIns="0" rIns="0" bIns="0" rtlCol="0"/>
          <a:lstStyle/>
          <a:p>
            <a:endParaRPr/>
          </a:p>
        </p:txBody>
      </p:sp>
      <p:sp>
        <p:nvSpPr>
          <p:cNvPr id="155" name="bk object 155"/>
          <p:cNvSpPr/>
          <p:nvPr/>
        </p:nvSpPr>
        <p:spPr>
          <a:xfrm>
            <a:off x="376951" y="781782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D6669"/>
          </a:solidFill>
        </p:spPr>
        <p:txBody>
          <a:bodyPr wrap="square" lIns="0" tIns="0" rIns="0" bIns="0" rtlCol="0"/>
          <a:lstStyle/>
          <a:p>
            <a:endParaRPr/>
          </a:p>
        </p:txBody>
      </p:sp>
      <p:sp>
        <p:nvSpPr>
          <p:cNvPr id="156" name="bk object 156"/>
          <p:cNvSpPr/>
          <p:nvPr/>
        </p:nvSpPr>
        <p:spPr>
          <a:xfrm>
            <a:off x="376951" y="783328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469"/>
          </a:solidFill>
        </p:spPr>
        <p:txBody>
          <a:bodyPr wrap="square" lIns="0" tIns="0" rIns="0" bIns="0" rtlCol="0"/>
          <a:lstStyle/>
          <a:p>
            <a:endParaRPr/>
          </a:p>
        </p:txBody>
      </p:sp>
      <p:sp>
        <p:nvSpPr>
          <p:cNvPr id="157" name="bk object 157"/>
          <p:cNvSpPr/>
          <p:nvPr/>
        </p:nvSpPr>
        <p:spPr>
          <a:xfrm>
            <a:off x="376951" y="784872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58" name="bk object 158"/>
          <p:cNvSpPr/>
          <p:nvPr/>
        </p:nvSpPr>
        <p:spPr>
          <a:xfrm>
            <a:off x="376951" y="786416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F6468"/>
          </a:solidFill>
        </p:spPr>
        <p:txBody>
          <a:bodyPr wrap="square" lIns="0" tIns="0" rIns="0" bIns="0" rtlCol="0"/>
          <a:lstStyle/>
          <a:p>
            <a:endParaRPr/>
          </a:p>
        </p:txBody>
      </p:sp>
      <p:sp>
        <p:nvSpPr>
          <p:cNvPr id="159" name="bk object 159"/>
          <p:cNvSpPr/>
          <p:nvPr/>
        </p:nvSpPr>
        <p:spPr>
          <a:xfrm>
            <a:off x="376951" y="787962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60" name="bk object 160"/>
          <p:cNvSpPr/>
          <p:nvPr/>
        </p:nvSpPr>
        <p:spPr>
          <a:xfrm>
            <a:off x="376951" y="78950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6"/>
          </a:solidFill>
        </p:spPr>
        <p:txBody>
          <a:bodyPr wrap="square" lIns="0" tIns="0" rIns="0" bIns="0" rtlCol="0"/>
          <a:lstStyle/>
          <a:p>
            <a:endParaRPr/>
          </a:p>
        </p:txBody>
      </p:sp>
      <p:sp>
        <p:nvSpPr>
          <p:cNvPr id="161" name="bk object 161"/>
          <p:cNvSpPr/>
          <p:nvPr/>
        </p:nvSpPr>
        <p:spPr>
          <a:xfrm>
            <a:off x="376951" y="791051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16366"/>
          </a:solidFill>
        </p:spPr>
        <p:txBody>
          <a:bodyPr wrap="square" lIns="0" tIns="0" rIns="0" bIns="0" rtlCol="0"/>
          <a:lstStyle/>
          <a:p>
            <a:endParaRPr/>
          </a:p>
        </p:txBody>
      </p:sp>
      <p:sp>
        <p:nvSpPr>
          <p:cNvPr id="162" name="bk object 162"/>
          <p:cNvSpPr/>
          <p:nvPr/>
        </p:nvSpPr>
        <p:spPr>
          <a:xfrm>
            <a:off x="376951" y="792596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5"/>
          </a:solidFill>
        </p:spPr>
        <p:txBody>
          <a:bodyPr wrap="square" lIns="0" tIns="0" rIns="0" bIns="0" rtlCol="0"/>
          <a:lstStyle/>
          <a:p>
            <a:endParaRPr/>
          </a:p>
        </p:txBody>
      </p:sp>
      <p:sp>
        <p:nvSpPr>
          <p:cNvPr id="163" name="bk object 163"/>
          <p:cNvSpPr/>
          <p:nvPr/>
        </p:nvSpPr>
        <p:spPr>
          <a:xfrm>
            <a:off x="376951" y="79414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36365"/>
          </a:solidFill>
        </p:spPr>
        <p:txBody>
          <a:bodyPr wrap="square" lIns="0" tIns="0" rIns="0" bIns="0" rtlCol="0"/>
          <a:lstStyle/>
          <a:p>
            <a:endParaRPr/>
          </a:p>
        </p:txBody>
      </p:sp>
      <p:sp>
        <p:nvSpPr>
          <p:cNvPr id="164" name="bk object 164"/>
          <p:cNvSpPr/>
          <p:nvPr/>
        </p:nvSpPr>
        <p:spPr>
          <a:xfrm>
            <a:off x="376951" y="795685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36365"/>
          </a:solidFill>
        </p:spPr>
        <p:txBody>
          <a:bodyPr wrap="square" lIns="0" tIns="0" rIns="0" bIns="0" rtlCol="0"/>
          <a:lstStyle/>
          <a:p>
            <a:endParaRPr/>
          </a:p>
        </p:txBody>
      </p:sp>
      <p:sp>
        <p:nvSpPr>
          <p:cNvPr id="165" name="bk object 165"/>
          <p:cNvSpPr/>
          <p:nvPr/>
        </p:nvSpPr>
        <p:spPr>
          <a:xfrm>
            <a:off x="376951" y="797231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66" name="bk object 166"/>
          <p:cNvSpPr/>
          <p:nvPr/>
        </p:nvSpPr>
        <p:spPr>
          <a:xfrm>
            <a:off x="376951" y="798775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56163"/>
          </a:solidFill>
        </p:spPr>
        <p:txBody>
          <a:bodyPr wrap="square" lIns="0" tIns="0" rIns="0" bIns="0" rtlCol="0"/>
          <a:lstStyle/>
          <a:p>
            <a:endParaRPr/>
          </a:p>
        </p:txBody>
      </p:sp>
      <p:sp>
        <p:nvSpPr>
          <p:cNvPr id="167" name="bk object 167"/>
          <p:cNvSpPr/>
          <p:nvPr/>
        </p:nvSpPr>
        <p:spPr>
          <a:xfrm>
            <a:off x="376951" y="800321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68" name="bk object 168"/>
          <p:cNvSpPr/>
          <p:nvPr/>
        </p:nvSpPr>
        <p:spPr>
          <a:xfrm>
            <a:off x="376951" y="801865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6161"/>
          </a:solidFill>
        </p:spPr>
        <p:txBody>
          <a:bodyPr wrap="square" lIns="0" tIns="0" rIns="0" bIns="0" rtlCol="0"/>
          <a:lstStyle/>
          <a:p>
            <a:endParaRPr/>
          </a:p>
        </p:txBody>
      </p:sp>
      <p:sp>
        <p:nvSpPr>
          <p:cNvPr id="169" name="bk object 169"/>
          <p:cNvSpPr/>
          <p:nvPr/>
        </p:nvSpPr>
        <p:spPr>
          <a:xfrm>
            <a:off x="376951" y="803410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76161"/>
          </a:solidFill>
        </p:spPr>
        <p:txBody>
          <a:bodyPr wrap="square" lIns="0" tIns="0" rIns="0" bIns="0" rtlCol="0"/>
          <a:lstStyle/>
          <a:p>
            <a:endParaRPr/>
          </a:p>
        </p:txBody>
      </p:sp>
      <p:sp>
        <p:nvSpPr>
          <p:cNvPr id="170" name="bk object 170"/>
          <p:cNvSpPr/>
          <p:nvPr/>
        </p:nvSpPr>
        <p:spPr>
          <a:xfrm>
            <a:off x="376951" y="80495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5F60"/>
          </a:solidFill>
        </p:spPr>
        <p:txBody>
          <a:bodyPr wrap="square" lIns="0" tIns="0" rIns="0" bIns="0" rtlCol="0"/>
          <a:lstStyle/>
          <a:p>
            <a:endParaRPr/>
          </a:p>
        </p:txBody>
      </p:sp>
      <p:sp>
        <p:nvSpPr>
          <p:cNvPr id="171" name="bk object 171"/>
          <p:cNvSpPr/>
          <p:nvPr/>
        </p:nvSpPr>
        <p:spPr>
          <a:xfrm>
            <a:off x="376951" y="80650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85F60"/>
          </a:solidFill>
        </p:spPr>
        <p:txBody>
          <a:bodyPr wrap="square" lIns="0" tIns="0" rIns="0" bIns="0" rtlCol="0"/>
          <a:lstStyle/>
          <a:p>
            <a:endParaRPr/>
          </a:p>
        </p:txBody>
      </p:sp>
      <p:sp>
        <p:nvSpPr>
          <p:cNvPr id="172" name="bk object 172"/>
          <p:cNvSpPr/>
          <p:nvPr/>
        </p:nvSpPr>
        <p:spPr>
          <a:xfrm>
            <a:off x="376951" y="808044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85F60"/>
          </a:solidFill>
        </p:spPr>
        <p:txBody>
          <a:bodyPr wrap="square" lIns="0" tIns="0" rIns="0" bIns="0" rtlCol="0"/>
          <a:lstStyle/>
          <a:p>
            <a:endParaRPr/>
          </a:p>
        </p:txBody>
      </p:sp>
      <p:sp>
        <p:nvSpPr>
          <p:cNvPr id="173" name="bk object 173"/>
          <p:cNvSpPr/>
          <p:nvPr/>
        </p:nvSpPr>
        <p:spPr>
          <a:xfrm>
            <a:off x="376951" y="80959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95F5F"/>
          </a:solidFill>
        </p:spPr>
        <p:txBody>
          <a:bodyPr wrap="square" lIns="0" tIns="0" rIns="0" bIns="0" rtlCol="0"/>
          <a:lstStyle/>
          <a:p>
            <a:endParaRPr/>
          </a:p>
        </p:txBody>
      </p:sp>
      <p:sp>
        <p:nvSpPr>
          <p:cNvPr id="174" name="bk object 174"/>
          <p:cNvSpPr/>
          <p:nvPr/>
        </p:nvSpPr>
        <p:spPr>
          <a:xfrm>
            <a:off x="376951" y="811134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A5E5E"/>
          </a:solidFill>
        </p:spPr>
        <p:txBody>
          <a:bodyPr wrap="square" lIns="0" tIns="0" rIns="0" bIns="0" rtlCol="0"/>
          <a:lstStyle/>
          <a:p>
            <a:endParaRPr/>
          </a:p>
        </p:txBody>
      </p:sp>
      <p:sp>
        <p:nvSpPr>
          <p:cNvPr id="175" name="bk object 175"/>
          <p:cNvSpPr/>
          <p:nvPr/>
        </p:nvSpPr>
        <p:spPr>
          <a:xfrm>
            <a:off x="376951" y="812680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76" name="bk object 176"/>
          <p:cNvSpPr/>
          <p:nvPr/>
        </p:nvSpPr>
        <p:spPr>
          <a:xfrm>
            <a:off x="376951" y="814224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77" name="bk object 177"/>
          <p:cNvSpPr/>
          <p:nvPr/>
        </p:nvSpPr>
        <p:spPr>
          <a:xfrm>
            <a:off x="376951" y="815768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C5E5D"/>
          </a:solidFill>
        </p:spPr>
        <p:txBody>
          <a:bodyPr wrap="square" lIns="0" tIns="0" rIns="0" bIns="0" rtlCol="0"/>
          <a:lstStyle/>
          <a:p>
            <a:endParaRPr/>
          </a:p>
        </p:txBody>
      </p:sp>
      <p:sp>
        <p:nvSpPr>
          <p:cNvPr id="178" name="bk object 178"/>
          <p:cNvSpPr/>
          <p:nvPr/>
        </p:nvSpPr>
        <p:spPr>
          <a:xfrm>
            <a:off x="376951" y="817314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E5B"/>
          </a:solidFill>
        </p:spPr>
        <p:txBody>
          <a:bodyPr wrap="square" lIns="0" tIns="0" rIns="0" bIns="0" rtlCol="0"/>
          <a:lstStyle/>
          <a:p>
            <a:endParaRPr/>
          </a:p>
        </p:txBody>
      </p:sp>
      <p:sp>
        <p:nvSpPr>
          <p:cNvPr id="179" name="bk object 179"/>
          <p:cNvSpPr/>
          <p:nvPr/>
        </p:nvSpPr>
        <p:spPr>
          <a:xfrm>
            <a:off x="376951" y="81885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C5B"/>
          </a:solidFill>
        </p:spPr>
        <p:txBody>
          <a:bodyPr wrap="square" lIns="0" tIns="0" rIns="0" bIns="0" rtlCol="0"/>
          <a:lstStyle/>
          <a:p>
            <a:endParaRPr/>
          </a:p>
        </p:txBody>
      </p:sp>
      <p:sp>
        <p:nvSpPr>
          <p:cNvPr id="180" name="bk object 180"/>
          <p:cNvSpPr/>
          <p:nvPr/>
        </p:nvSpPr>
        <p:spPr>
          <a:xfrm>
            <a:off x="376951" y="820403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E5C5A"/>
          </a:solidFill>
        </p:spPr>
        <p:txBody>
          <a:bodyPr wrap="square" lIns="0" tIns="0" rIns="0" bIns="0" rtlCol="0"/>
          <a:lstStyle/>
          <a:p>
            <a:endParaRPr/>
          </a:p>
        </p:txBody>
      </p:sp>
      <p:sp>
        <p:nvSpPr>
          <p:cNvPr id="181" name="bk object 181"/>
          <p:cNvSpPr/>
          <p:nvPr/>
        </p:nvSpPr>
        <p:spPr>
          <a:xfrm>
            <a:off x="376951" y="821948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82" name="bk object 182"/>
          <p:cNvSpPr/>
          <p:nvPr/>
        </p:nvSpPr>
        <p:spPr>
          <a:xfrm>
            <a:off x="376951" y="823493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83" name="bk object 183"/>
          <p:cNvSpPr/>
          <p:nvPr/>
        </p:nvSpPr>
        <p:spPr>
          <a:xfrm>
            <a:off x="376951" y="825037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05C58"/>
          </a:solidFill>
        </p:spPr>
        <p:txBody>
          <a:bodyPr wrap="square" lIns="0" tIns="0" rIns="0" bIns="0" rtlCol="0"/>
          <a:lstStyle/>
          <a:p>
            <a:endParaRPr/>
          </a:p>
        </p:txBody>
      </p:sp>
      <p:sp>
        <p:nvSpPr>
          <p:cNvPr id="184" name="bk object 184"/>
          <p:cNvSpPr/>
          <p:nvPr/>
        </p:nvSpPr>
        <p:spPr>
          <a:xfrm>
            <a:off x="376951" y="82658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05A58"/>
          </a:solidFill>
        </p:spPr>
        <p:txBody>
          <a:bodyPr wrap="square" lIns="0" tIns="0" rIns="0" bIns="0" rtlCol="0"/>
          <a:lstStyle/>
          <a:p>
            <a:endParaRPr/>
          </a:p>
        </p:txBody>
      </p:sp>
      <p:sp>
        <p:nvSpPr>
          <p:cNvPr id="185" name="bk object 185"/>
          <p:cNvSpPr/>
          <p:nvPr/>
        </p:nvSpPr>
        <p:spPr>
          <a:xfrm>
            <a:off x="376951" y="828127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25A57"/>
          </a:solidFill>
        </p:spPr>
        <p:txBody>
          <a:bodyPr wrap="square" lIns="0" tIns="0" rIns="0" bIns="0" rtlCol="0"/>
          <a:lstStyle/>
          <a:p>
            <a:endParaRPr/>
          </a:p>
        </p:txBody>
      </p:sp>
      <p:sp>
        <p:nvSpPr>
          <p:cNvPr id="186" name="bk object 186"/>
          <p:cNvSpPr/>
          <p:nvPr/>
        </p:nvSpPr>
        <p:spPr>
          <a:xfrm>
            <a:off x="376951" y="82967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87" name="bk object 187"/>
          <p:cNvSpPr/>
          <p:nvPr/>
        </p:nvSpPr>
        <p:spPr>
          <a:xfrm>
            <a:off x="376951" y="83121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88" name="bk object 188"/>
          <p:cNvSpPr/>
          <p:nvPr/>
        </p:nvSpPr>
        <p:spPr>
          <a:xfrm>
            <a:off x="376951" y="832762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35855"/>
          </a:solidFill>
        </p:spPr>
        <p:txBody>
          <a:bodyPr wrap="square" lIns="0" tIns="0" rIns="0" bIns="0" rtlCol="0"/>
          <a:lstStyle/>
          <a:p>
            <a:endParaRPr/>
          </a:p>
        </p:txBody>
      </p:sp>
      <p:sp>
        <p:nvSpPr>
          <p:cNvPr id="189" name="bk object 189"/>
          <p:cNvSpPr/>
          <p:nvPr/>
        </p:nvSpPr>
        <p:spPr>
          <a:xfrm>
            <a:off x="376951" y="834307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5"/>
          </a:solidFill>
        </p:spPr>
        <p:txBody>
          <a:bodyPr wrap="square" lIns="0" tIns="0" rIns="0" bIns="0" rtlCol="0"/>
          <a:lstStyle/>
          <a:p>
            <a:endParaRPr/>
          </a:p>
        </p:txBody>
      </p:sp>
      <p:sp>
        <p:nvSpPr>
          <p:cNvPr id="190" name="bk object 190"/>
          <p:cNvSpPr/>
          <p:nvPr/>
        </p:nvSpPr>
        <p:spPr>
          <a:xfrm>
            <a:off x="376951" y="835852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4"/>
          </a:solidFill>
        </p:spPr>
        <p:txBody>
          <a:bodyPr wrap="square" lIns="0" tIns="0" rIns="0" bIns="0" rtlCol="0"/>
          <a:lstStyle/>
          <a:p>
            <a:endParaRPr/>
          </a:p>
        </p:txBody>
      </p:sp>
      <p:sp>
        <p:nvSpPr>
          <p:cNvPr id="191" name="bk object 191"/>
          <p:cNvSpPr/>
          <p:nvPr/>
        </p:nvSpPr>
        <p:spPr>
          <a:xfrm>
            <a:off x="376951" y="837396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55853"/>
          </a:solidFill>
        </p:spPr>
        <p:txBody>
          <a:bodyPr wrap="square" lIns="0" tIns="0" rIns="0" bIns="0" rtlCol="0"/>
          <a:lstStyle/>
          <a:p>
            <a:endParaRPr/>
          </a:p>
        </p:txBody>
      </p:sp>
      <p:sp>
        <p:nvSpPr>
          <p:cNvPr id="192" name="bk object 192"/>
          <p:cNvSpPr/>
          <p:nvPr/>
        </p:nvSpPr>
        <p:spPr>
          <a:xfrm>
            <a:off x="376951" y="838941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853"/>
          </a:solidFill>
        </p:spPr>
        <p:txBody>
          <a:bodyPr wrap="square" lIns="0" tIns="0" rIns="0" bIns="0" rtlCol="0"/>
          <a:lstStyle/>
          <a:p>
            <a:endParaRPr/>
          </a:p>
        </p:txBody>
      </p:sp>
      <p:sp>
        <p:nvSpPr>
          <p:cNvPr id="193" name="bk object 193"/>
          <p:cNvSpPr/>
          <p:nvPr/>
        </p:nvSpPr>
        <p:spPr>
          <a:xfrm>
            <a:off x="376951" y="84048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652"/>
          </a:solidFill>
        </p:spPr>
        <p:txBody>
          <a:bodyPr wrap="square" lIns="0" tIns="0" rIns="0" bIns="0" rtlCol="0"/>
          <a:lstStyle/>
          <a:p>
            <a:endParaRPr/>
          </a:p>
        </p:txBody>
      </p:sp>
      <p:sp>
        <p:nvSpPr>
          <p:cNvPr id="194" name="bk object 194"/>
          <p:cNvSpPr/>
          <p:nvPr/>
        </p:nvSpPr>
        <p:spPr>
          <a:xfrm>
            <a:off x="376951" y="842030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75651"/>
          </a:solidFill>
        </p:spPr>
        <p:txBody>
          <a:bodyPr wrap="square" lIns="0" tIns="0" rIns="0" bIns="0" rtlCol="0"/>
          <a:lstStyle/>
          <a:p>
            <a:endParaRPr/>
          </a:p>
        </p:txBody>
      </p:sp>
      <p:sp>
        <p:nvSpPr>
          <p:cNvPr id="195" name="bk object 195"/>
          <p:cNvSpPr/>
          <p:nvPr/>
        </p:nvSpPr>
        <p:spPr>
          <a:xfrm>
            <a:off x="376951" y="843576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1"/>
          </a:solidFill>
        </p:spPr>
        <p:txBody>
          <a:bodyPr wrap="square" lIns="0" tIns="0" rIns="0" bIns="0" rtlCol="0"/>
          <a:lstStyle/>
          <a:p>
            <a:endParaRPr/>
          </a:p>
        </p:txBody>
      </p:sp>
      <p:sp>
        <p:nvSpPr>
          <p:cNvPr id="196" name="bk object 196"/>
          <p:cNvSpPr/>
          <p:nvPr/>
        </p:nvSpPr>
        <p:spPr>
          <a:xfrm>
            <a:off x="376951" y="84512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0"/>
          </a:solidFill>
        </p:spPr>
        <p:txBody>
          <a:bodyPr wrap="square" lIns="0" tIns="0" rIns="0" bIns="0" rtlCol="0"/>
          <a:lstStyle/>
          <a:p>
            <a:endParaRPr/>
          </a:p>
        </p:txBody>
      </p:sp>
      <p:sp>
        <p:nvSpPr>
          <p:cNvPr id="197" name="bk object 197"/>
          <p:cNvSpPr/>
          <p:nvPr/>
        </p:nvSpPr>
        <p:spPr>
          <a:xfrm>
            <a:off x="376951" y="846665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750"/>
          </a:solidFill>
        </p:spPr>
        <p:txBody>
          <a:bodyPr wrap="square" lIns="0" tIns="0" rIns="0" bIns="0" rtlCol="0"/>
          <a:lstStyle/>
          <a:p>
            <a:endParaRPr/>
          </a:p>
        </p:txBody>
      </p:sp>
      <p:sp>
        <p:nvSpPr>
          <p:cNvPr id="198" name="bk object 198"/>
          <p:cNvSpPr/>
          <p:nvPr/>
        </p:nvSpPr>
        <p:spPr>
          <a:xfrm>
            <a:off x="376951" y="848210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9544E"/>
          </a:solidFill>
        </p:spPr>
        <p:txBody>
          <a:bodyPr wrap="square" lIns="0" tIns="0" rIns="0" bIns="0" rtlCol="0"/>
          <a:lstStyle/>
          <a:p>
            <a:endParaRPr/>
          </a:p>
        </p:txBody>
      </p:sp>
      <p:sp>
        <p:nvSpPr>
          <p:cNvPr id="199" name="bk object 199"/>
          <p:cNvSpPr/>
          <p:nvPr/>
        </p:nvSpPr>
        <p:spPr>
          <a:xfrm>
            <a:off x="376951" y="849755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44E"/>
          </a:solidFill>
        </p:spPr>
        <p:txBody>
          <a:bodyPr wrap="square" lIns="0" tIns="0" rIns="0" bIns="0" rtlCol="0"/>
          <a:lstStyle/>
          <a:p>
            <a:endParaRPr/>
          </a:p>
        </p:txBody>
      </p:sp>
      <p:sp>
        <p:nvSpPr>
          <p:cNvPr id="200" name="bk object 200"/>
          <p:cNvSpPr/>
          <p:nvPr/>
        </p:nvSpPr>
        <p:spPr>
          <a:xfrm>
            <a:off x="376951" y="851300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E"/>
          </a:solidFill>
        </p:spPr>
        <p:txBody>
          <a:bodyPr wrap="square" lIns="0" tIns="0" rIns="0" bIns="0" rtlCol="0"/>
          <a:lstStyle/>
          <a:p>
            <a:endParaRPr/>
          </a:p>
        </p:txBody>
      </p:sp>
      <p:sp>
        <p:nvSpPr>
          <p:cNvPr id="201" name="bk object 201"/>
          <p:cNvSpPr/>
          <p:nvPr/>
        </p:nvSpPr>
        <p:spPr>
          <a:xfrm>
            <a:off x="376951" y="852845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D"/>
          </a:solidFill>
        </p:spPr>
        <p:txBody>
          <a:bodyPr wrap="square" lIns="0" tIns="0" rIns="0" bIns="0" rtlCol="0"/>
          <a:lstStyle/>
          <a:p>
            <a:endParaRPr/>
          </a:p>
        </p:txBody>
      </p:sp>
      <p:sp>
        <p:nvSpPr>
          <p:cNvPr id="202" name="bk object 202"/>
          <p:cNvSpPr/>
          <p:nvPr/>
        </p:nvSpPr>
        <p:spPr>
          <a:xfrm>
            <a:off x="376951" y="854389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A524C"/>
          </a:solidFill>
        </p:spPr>
        <p:txBody>
          <a:bodyPr wrap="square" lIns="0" tIns="0" rIns="0" bIns="0" rtlCol="0"/>
          <a:lstStyle/>
          <a:p>
            <a:endParaRPr/>
          </a:p>
        </p:txBody>
      </p:sp>
      <p:sp>
        <p:nvSpPr>
          <p:cNvPr id="203" name="bk object 203"/>
          <p:cNvSpPr/>
          <p:nvPr/>
        </p:nvSpPr>
        <p:spPr>
          <a:xfrm>
            <a:off x="376951" y="85593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204" name="bk object 204"/>
          <p:cNvSpPr/>
          <p:nvPr/>
        </p:nvSpPr>
        <p:spPr>
          <a:xfrm>
            <a:off x="376951" y="85747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205" name="bk object 205"/>
          <p:cNvSpPr/>
          <p:nvPr/>
        </p:nvSpPr>
        <p:spPr>
          <a:xfrm>
            <a:off x="376951" y="859024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24B"/>
          </a:solidFill>
        </p:spPr>
        <p:txBody>
          <a:bodyPr wrap="square" lIns="0" tIns="0" rIns="0" bIns="0" rtlCol="0"/>
          <a:lstStyle/>
          <a:p>
            <a:endParaRPr/>
          </a:p>
        </p:txBody>
      </p:sp>
      <p:sp>
        <p:nvSpPr>
          <p:cNvPr id="206" name="bk object 206"/>
          <p:cNvSpPr/>
          <p:nvPr/>
        </p:nvSpPr>
        <p:spPr>
          <a:xfrm>
            <a:off x="376951" y="86056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E5249"/>
          </a:solidFill>
        </p:spPr>
        <p:txBody>
          <a:bodyPr wrap="square" lIns="0" tIns="0" rIns="0" bIns="0" rtlCol="0"/>
          <a:lstStyle/>
          <a:p>
            <a:endParaRPr/>
          </a:p>
        </p:txBody>
      </p:sp>
      <p:sp>
        <p:nvSpPr>
          <p:cNvPr id="207" name="bk object 207"/>
          <p:cNvSpPr/>
          <p:nvPr/>
        </p:nvSpPr>
        <p:spPr>
          <a:xfrm>
            <a:off x="376951" y="862114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049"/>
          </a:solidFill>
        </p:spPr>
        <p:txBody>
          <a:bodyPr wrap="square" lIns="0" tIns="0" rIns="0" bIns="0" rtlCol="0"/>
          <a:lstStyle/>
          <a:p>
            <a:endParaRPr/>
          </a:p>
        </p:txBody>
      </p:sp>
      <p:sp>
        <p:nvSpPr>
          <p:cNvPr id="208" name="bk object 208"/>
          <p:cNvSpPr/>
          <p:nvPr/>
        </p:nvSpPr>
        <p:spPr>
          <a:xfrm>
            <a:off x="376951" y="863659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09" name="bk object 209"/>
          <p:cNvSpPr/>
          <p:nvPr/>
        </p:nvSpPr>
        <p:spPr>
          <a:xfrm>
            <a:off x="376951" y="865204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10" name="bk object 210"/>
          <p:cNvSpPr/>
          <p:nvPr/>
        </p:nvSpPr>
        <p:spPr>
          <a:xfrm>
            <a:off x="376951" y="86674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05048"/>
          </a:solidFill>
        </p:spPr>
        <p:txBody>
          <a:bodyPr wrap="square" lIns="0" tIns="0" rIns="0" bIns="0" rtlCol="0"/>
          <a:lstStyle/>
          <a:p>
            <a:endParaRPr/>
          </a:p>
        </p:txBody>
      </p:sp>
      <p:sp>
        <p:nvSpPr>
          <p:cNvPr id="211" name="bk object 211"/>
          <p:cNvSpPr/>
          <p:nvPr/>
        </p:nvSpPr>
        <p:spPr>
          <a:xfrm>
            <a:off x="376951" y="86829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5046"/>
          </a:solidFill>
        </p:spPr>
        <p:txBody>
          <a:bodyPr wrap="square" lIns="0" tIns="0" rIns="0" bIns="0" rtlCol="0"/>
          <a:lstStyle/>
          <a:p>
            <a:endParaRPr/>
          </a:p>
        </p:txBody>
      </p:sp>
      <p:sp>
        <p:nvSpPr>
          <p:cNvPr id="212" name="bk object 212"/>
          <p:cNvSpPr/>
          <p:nvPr/>
        </p:nvSpPr>
        <p:spPr>
          <a:xfrm>
            <a:off x="376951" y="86983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4E46"/>
          </a:solidFill>
        </p:spPr>
        <p:txBody>
          <a:bodyPr wrap="square" lIns="0" tIns="0" rIns="0" bIns="0" rtlCol="0"/>
          <a:lstStyle/>
          <a:p>
            <a:endParaRPr/>
          </a:p>
        </p:txBody>
      </p:sp>
      <p:sp>
        <p:nvSpPr>
          <p:cNvPr id="213" name="bk object 213"/>
          <p:cNvSpPr/>
          <p:nvPr/>
        </p:nvSpPr>
        <p:spPr>
          <a:xfrm>
            <a:off x="376951" y="871382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14E44"/>
          </a:solidFill>
        </p:spPr>
        <p:txBody>
          <a:bodyPr wrap="square" lIns="0" tIns="0" rIns="0" bIns="0" rtlCol="0"/>
          <a:lstStyle/>
          <a:p>
            <a:endParaRPr/>
          </a:p>
        </p:txBody>
      </p:sp>
      <p:sp>
        <p:nvSpPr>
          <p:cNvPr id="214" name="bk object 214"/>
          <p:cNvSpPr/>
          <p:nvPr/>
        </p:nvSpPr>
        <p:spPr>
          <a:xfrm>
            <a:off x="376951" y="872928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15" name="bk object 215"/>
          <p:cNvSpPr/>
          <p:nvPr/>
        </p:nvSpPr>
        <p:spPr>
          <a:xfrm>
            <a:off x="376951" y="874472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16" name="bk object 216"/>
          <p:cNvSpPr/>
          <p:nvPr/>
        </p:nvSpPr>
        <p:spPr>
          <a:xfrm>
            <a:off x="376951" y="876017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34B42"/>
          </a:solidFill>
        </p:spPr>
        <p:txBody>
          <a:bodyPr wrap="square" lIns="0" tIns="0" rIns="0" bIns="0" rtlCol="0"/>
          <a:lstStyle/>
          <a:p>
            <a:endParaRPr/>
          </a:p>
        </p:txBody>
      </p:sp>
      <p:sp>
        <p:nvSpPr>
          <p:cNvPr id="217" name="bk object 217"/>
          <p:cNvSpPr/>
          <p:nvPr/>
        </p:nvSpPr>
        <p:spPr>
          <a:xfrm>
            <a:off x="376951" y="87756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2"/>
          </a:solidFill>
        </p:spPr>
        <p:txBody>
          <a:bodyPr wrap="square" lIns="0" tIns="0" rIns="0" bIns="0" rtlCol="0"/>
          <a:lstStyle/>
          <a:p>
            <a:endParaRPr/>
          </a:p>
        </p:txBody>
      </p:sp>
      <p:sp>
        <p:nvSpPr>
          <p:cNvPr id="218" name="bk object 218"/>
          <p:cNvSpPr/>
          <p:nvPr/>
        </p:nvSpPr>
        <p:spPr>
          <a:xfrm>
            <a:off x="376951" y="879107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54B41"/>
          </a:solidFill>
        </p:spPr>
        <p:txBody>
          <a:bodyPr wrap="square" lIns="0" tIns="0" rIns="0" bIns="0" rtlCol="0"/>
          <a:lstStyle/>
          <a:p>
            <a:endParaRPr/>
          </a:p>
        </p:txBody>
      </p:sp>
      <p:sp>
        <p:nvSpPr>
          <p:cNvPr id="219" name="bk object 219"/>
          <p:cNvSpPr/>
          <p:nvPr/>
        </p:nvSpPr>
        <p:spPr>
          <a:xfrm>
            <a:off x="376951" y="88065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1"/>
          </a:solidFill>
        </p:spPr>
        <p:txBody>
          <a:bodyPr wrap="square" lIns="0" tIns="0" rIns="0" bIns="0" rtlCol="0"/>
          <a:lstStyle/>
          <a:p>
            <a:endParaRPr/>
          </a:p>
        </p:txBody>
      </p:sp>
      <p:sp>
        <p:nvSpPr>
          <p:cNvPr id="220" name="bk object 220"/>
          <p:cNvSpPr/>
          <p:nvPr/>
        </p:nvSpPr>
        <p:spPr>
          <a:xfrm>
            <a:off x="376951" y="88219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B41"/>
          </a:solidFill>
        </p:spPr>
        <p:txBody>
          <a:bodyPr wrap="square" lIns="0" tIns="0" rIns="0" bIns="0" rtlCol="0"/>
          <a:lstStyle/>
          <a:p>
            <a:endParaRPr/>
          </a:p>
        </p:txBody>
      </p:sp>
      <p:sp>
        <p:nvSpPr>
          <p:cNvPr id="221" name="bk object 221"/>
          <p:cNvSpPr/>
          <p:nvPr/>
        </p:nvSpPr>
        <p:spPr>
          <a:xfrm>
            <a:off x="376951" y="883741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6493F"/>
          </a:solidFill>
        </p:spPr>
        <p:txBody>
          <a:bodyPr wrap="square" lIns="0" tIns="0" rIns="0" bIns="0" rtlCol="0"/>
          <a:lstStyle/>
          <a:p>
            <a:endParaRPr/>
          </a:p>
        </p:txBody>
      </p:sp>
      <p:sp>
        <p:nvSpPr>
          <p:cNvPr id="222" name="bk object 222"/>
          <p:cNvSpPr/>
          <p:nvPr/>
        </p:nvSpPr>
        <p:spPr>
          <a:xfrm>
            <a:off x="376951" y="885287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93F"/>
          </a:solidFill>
        </p:spPr>
        <p:txBody>
          <a:bodyPr wrap="square" lIns="0" tIns="0" rIns="0" bIns="0" rtlCol="0"/>
          <a:lstStyle/>
          <a:p>
            <a:endParaRPr/>
          </a:p>
        </p:txBody>
      </p:sp>
      <p:sp>
        <p:nvSpPr>
          <p:cNvPr id="223" name="bk object 223"/>
          <p:cNvSpPr/>
          <p:nvPr/>
        </p:nvSpPr>
        <p:spPr>
          <a:xfrm>
            <a:off x="376951" y="886831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8493F"/>
          </a:solidFill>
        </p:spPr>
        <p:txBody>
          <a:bodyPr wrap="square" lIns="0" tIns="0" rIns="0" bIns="0" rtlCol="0"/>
          <a:lstStyle/>
          <a:p>
            <a:endParaRPr/>
          </a:p>
        </p:txBody>
      </p:sp>
      <p:sp>
        <p:nvSpPr>
          <p:cNvPr id="224" name="bk object 224"/>
          <p:cNvSpPr/>
          <p:nvPr/>
        </p:nvSpPr>
        <p:spPr>
          <a:xfrm>
            <a:off x="376951" y="888376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8493D"/>
          </a:solidFill>
        </p:spPr>
        <p:txBody>
          <a:bodyPr wrap="square" lIns="0" tIns="0" rIns="0" bIns="0" rtlCol="0"/>
          <a:lstStyle/>
          <a:p>
            <a:endParaRPr/>
          </a:p>
        </p:txBody>
      </p:sp>
      <p:sp>
        <p:nvSpPr>
          <p:cNvPr id="225" name="bk object 225"/>
          <p:cNvSpPr/>
          <p:nvPr/>
        </p:nvSpPr>
        <p:spPr>
          <a:xfrm>
            <a:off x="376951" y="889921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93D"/>
          </a:solidFill>
        </p:spPr>
        <p:txBody>
          <a:bodyPr wrap="square" lIns="0" tIns="0" rIns="0" bIns="0" rtlCol="0"/>
          <a:lstStyle/>
          <a:p>
            <a:endParaRPr/>
          </a:p>
        </p:txBody>
      </p:sp>
      <p:sp>
        <p:nvSpPr>
          <p:cNvPr id="226" name="bk object 226"/>
          <p:cNvSpPr/>
          <p:nvPr/>
        </p:nvSpPr>
        <p:spPr>
          <a:xfrm>
            <a:off x="376951" y="89146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63B"/>
          </a:solidFill>
        </p:spPr>
        <p:txBody>
          <a:bodyPr wrap="square" lIns="0" tIns="0" rIns="0" bIns="0" rtlCol="0"/>
          <a:lstStyle/>
          <a:p>
            <a:endParaRPr/>
          </a:p>
        </p:txBody>
      </p:sp>
      <p:sp>
        <p:nvSpPr>
          <p:cNvPr id="227" name="bk object 227"/>
          <p:cNvSpPr/>
          <p:nvPr/>
        </p:nvSpPr>
        <p:spPr>
          <a:xfrm>
            <a:off x="376951" y="893010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A463B"/>
          </a:solidFill>
        </p:spPr>
        <p:txBody>
          <a:bodyPr wrap="square" lIns="0" tIns="0" rIns="0" bIns="0" rtlCol="0"/>
          <a:lstStyle/>
          <a:p>
            <a:endParaRPr/>
          </a:p>
        </p:txBody>
      </p:sp>
      <p:sp>
        <p:nvSpPr>
          <p:cNvPr id="228" name="bk object 228"/>
          <p:cNvSpPr/>
          <p:nvPr/>
        </p:nvSpPr>
        <p:spPr>
          <a:xfrm>
            <a:off x="376951" y="894556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63B"/>
          </a:solidFill>
        </p:spPr>
        <p:txBody>
          <a:bodyPr wrap="square" lIns="0" tIns="0" rIns="0" bIns="0" rtlCol="0"/>
          <a:lstStyle/>
          <a:p>
            <a:endParaRPr/>
          </a:p>
        </p:txBody>
      </p:sp>
      <p:sp>
        <p:nvSpPr>
          <p:cNvPr id="229" name="bk object 229"/>
          <p:cNvSpPr/>
          <p:nvPr/>
        </p:nvSpPr>
        <p:spPr>
          <a:xfrm>
            <a:off x="376951" y="896100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C463A"/>
          </a:solidFill>
        </p:spPr>
        <p:txBody>
          <a:bodyPr wrap="square" lIns="0" tIns="0" rIns="0" bIns="0" rtlCol="0"/>
          <a:lstStyle/>
          <a:p>
            <a:endParaRPr/>
          </a:p>
        </p:txBody>
      </p:sp>
      <p:sp>
        <p:nvSpPr>
          <p:cNvPr id="230" name="bk object 230"/>
          <p:cNvSpPr/>
          <p:nvPr/>
        </p:nvSpPr>
        <p:spPr>
          <a:xfrm>
            <a:off x="376951" y="89764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339"/>
          </a:solidFill>
        </p:spPr>
        <p:txBody>
          <a:bodyPr wrap="square" lIns="0" tIns="0" rIns="0" bIns="0" rtlCol="0"/>
          <a:lstStyle/>
          <a:p>
            <a:endParaRPr/>
          </a:p>
        </p:txBody>
      </p:sp>
      <p:sp>
        <p:nvSpPr>
          <p:cNvPr id="231" name="bk object 231"/>
          <p:cNvSpPr/>
          <p:nvPr/>
        </p:nvSpPr>
        <p:spPr>
          <a:xfrm>
            <a:off x="376951" y="899190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F4338"/>
          </a:solidFill>
        </p:spPr>
        <p:txBody>
          <a:bodyPr wrap="square" lIns="0" tIns="0" rIns="0" bIns="0" rtlCol="0"/>
          <a:lstStyle/>
          <a:p>
            <a:endParaRPr/>
          </a:p>
        </p:txBody>
      </p:sp>
      <p:sp>
        <p:nvSpPr>
          <p:cNvPr id="232" name="bk object 232"/>
          <p:cNvSpPr/>
          <p:nvPr/>
        </p:nvSpPr>
        <p:spPr>
          <a:xfrm>
            <a:off x="376951" y="9007348"/>
            <a:ext cx="666750" cy="867410"/>
          </a:xfrm>
          <a:custGeom>
            <a:avLst/>
            <a:gdLst/>
            <a:ahLst/>
            <a:cxnLst/>
            <a:rect l="l" t="t" r="r" b="b"/>
            <a:pathLst>
              <a:path w="666750" h="867409">
                <a:moveTo>
                  <a:pt x="0" y="866811"/>
                </a:moveTo>
                <a:lnTo>
                  <a:pt x="666168" y="866811"/>
                </a:lnTo>
                <a:lnTo>
                  <a:pt x="666168" y="0"/>
                </a:lnTo>
                <a:lnTo>
                  <a:pt x="0" y="0"/>
                </a:lnTo>
                <a:lnTo>
                  <a:pt x="0" y="866811"/>
                </a:lnTo>
                <a:close/>
              </a:path>
            </a:pathLst>
          </a:custGeom>
          <a:solidFill>
            <a:srgbClr val="EF4338"/>
          </a:solidFill>
        </p:spPr>
        <p:txBody>
          <a:bodyPr wrap="square" lIns="0" tIns="0" rIns="0" bIns="0" rtlCol="0"/>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dirty="0"/>
          </a:p>
        </p:txBody>
      </p:sp>
      <p:pic>
        <p:nvPicPr>
          <p:cNvPr id="291" name="Imagen 29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5571" y="10307929"/>
            <a:ext cx="2670981" cy="683771"/>
          </a:xfrm>
          <a:prstGeom prst="rect">
            <a:avLst/>
          </a:prstGeom>
        </p:spPr>
      </p:pic>
      <p:pic>
        <p:nvPicPr>
          <p:cNvPr id="292" name="Imagen 29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495008" y="10307929"/>
            <a:ext cx="2609091" cy="683771"/>
          </a:xfrm>
          <a:prstGeom prst="rect">
            <a:avLst/>
          </a:prstGeom>
        </p:spPr>
      </p:pic>
      <p:sp>
        <p:nvSpPr>
          <p:cNvPr id="5" name="CuadroTexto 4"/>
          <p:cNvSpPr txBox="1"/>
          <p:nvPr userDrawn="1"/>
        </p:nvSpPr>
        <p:spPr>
          <a:xfrm>
            <a:off x="10510539" y="152529"/>
            <a:ext cx="8871475" cy="769441"/>
          </a:xfrm>
          <a:prstGeom prst="rect">
            <a:avLst/>
          </a:prstGeom>
          <a:noFill/>
        </p:spPr>
        <p:txBody>
          <a:bodyPr wrap="square" rtlCol="0">
            <a:spAutoFit/>
          </a:bodyPr>
          <a:lstStyle/>
          <a:p>
            <a:r>
              <a:rPr lang="es-ES_tradnl" sz="4400" dirty="0"/>
              <a:t>Titular</a:t>
            </a:r>
          </a:p>
        </p:txBody>
      </p:sp>
      <p:sp>
        <p:nvSpPr>
          <p:cNvPr id="233" name="CuadroTexto 232"/>
          <p:cNvSpPr txBox="1"/>
          <p:nvPr userDrawn="1"/>
        </p:nvSpPr>
        <p:spPr>
          <a:xfrm>
            <a:off x="10510539" y="2552829"/>
            <a:ext cx="8871475" cy="769441"/>
          </a:xfrm>
          <a:prstGeom prst="rect">
            <a:avLst/>
          </a:prstGeom>
          <a:noFill/>
        </p:spPr>
        <p:txBody>
          <a:bodyPr wrap="square" rtlCol="0">
            <a:spAutoFit/>
          </a:bodyPr>
          <a:lstStyle/>
          <a:p>
            <a:r>
              <a:rPr lang="es-ES_tradnl" sz="4400" dirty="0">
                <a:solidFill>
                  <a:schemeClr val="bg1"/>
                </a:solidFill>
              </a:rPr>
              <a:t>Objeto</a:t>
            </a:r>
          </a:p>
        </p:txBody>
      </p:sp>
    </p:spTree>
    <p:extLst>
      <p:ext uri="{BB962C8B-B14F-4D97-AF65-F5344CB8AC3E}">
        <p14:creationId xmlns:p14="http://schemas.microsoft.com/office/powerpoint/2010/main" val="270264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Only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635"/>
            <a:ext cx="11654155" cy="11308715"/>
          </a:xfrm>
          <a:custGeom>
            <a:avLst/>
            <a:gdLst/>
            <a:ahLst/>
            <a:cxnLst/>
            <a:rect l="l" t="t" r="r" b="b"/>
            <a:pathLst>
              <a:path w="11654155" h="11308715">
                <a:moveTo>
                  <a:pt x="0" y="11308556"/>
                </a:moveTo>
                <a:lnTo>
                  <a:pt x="11654095" y="11308556"/>
                </a:lnTo>
                <a:lnTo>
                  <a:pt x="11654095" y="0"/>
                </a:lnTo>
                <a:lnTo>
                  <a:pt x="0" y="0"/>
                </a:lnTo>
                <a:lnTo>
                  <a:pt x="0" y="11308556"/>
                </a:lnTo>
                <a:close/>
              </a:path>
            </a:pathLst>
          </a:custGeom>
          <a:solidFill>
            <a:srgbClr val="000000"/>
          </a:solidFill>
        </p:spPr>
        <p:txBody>
          <a:bodyPr wrap="square" lIns="0" tIns="0" rIns="0" bIns="0" rtlCol="0"/>
          <a:lstStyle/>
          <a:p>
            <a:endParaRPr/>
          </a:p>
        </p:txBody>
      </p:sp>
      <p:grpSp>
        <p:nvGrpSpPr>
          <p:cNvPr id="6" name="Grupo 5"/>
          <p:cNvGrpSpPr/>
          <p:nvPr userDrawn="1"/>
        </p:nvGrpSpPr>
        <p:grpSpPr>
          <a:xfrm>
            <a:off x="376951" y="6502420"/>
            <a:ext cx="666750" cy="4173361"/>
            <a:chOff x="376951" y="6502420"/>
            <a:chExt cx="666750" cy="4173361"/>
          </a:xfrm>
        </p:grpSpPr>
        <p:sp>
          <p:nvSpPr>
            <p:cNvPr id="7" name="object 6"/>
            <p:cNvSpPr/>
            <p:nvPr userDrawn="1"/>
          </p:nvSpPr>
          <p:spPr>
            <a:xfrm>
              <a:off x="376951" y="650242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181C3"/>
            </a:solidFill>
          </p:spPr>
          <p:txBody>
            <a:bodyPr wrap="square" lIns="0" tIns="0" rIns="0" bIns="0" rtlCol="0"/>
            <a:lstStyle/>
            <a:p>
              <a:endParaRPr/>
            </a:p>
          </p:txBody>
        </p:sp>
        <p:sp>
          <p:nvSpPr>
            <p:cNvPr id="8" name="object 7"/>
            <p:cNvSpPr/>
            <p:nvPr userDrawn="1"/>
          </p:nvSpPr>
          <p:spPr>
            <a:xfrm>
              <a:off x="376951" y="651787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181C3"/>
            </a:solidFill>
          </p:spPr>
          <p:txBody>
            <a:bodyPr wrap="square" lIns="0" tIns="0" rIns="0" bIns="0" rtlCol="0"/>
            <a:lstStyle/>
            <a:p>
              <a:endParaRPr/>
            </a:p>
          </p:txBody>
        </p:sp>
        <p:sp>
          <p:nvSpPr>
            <p:cNvPr id="9" name="object 8"/>
            <p:cNvSpPr/>
            <p:nvPr userDrawn="1"/>
          </p:nvSpPr>
          <p:spPr>
            <a:xfrm>
              <a:off x="376951" y="653331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682C1"/>
            </a:solidFill>
          </p:spPr>
          <p:txBody>
            <a:bodyPr wrap="square" lIns="0" tIns="0" rIns="0" bIns="0" rtlCol="0"/>
            <a:lstStyle/>
            <a:p>
              <a:endParaRPr/>
            </a:p>
          </p:txBody>
        </p:sp>
        <p:sp>
          <p:nvSpPr>
            <p:cNvPr id="10" name="object 9"/>
            <p:cNvSpPr/>
            <p:nvPr userDrawn="1"/>
          </p:nvSpPr>
          <p:spPr>
            <a:xfrm>
              <a:off x="376951" y="654876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780C0"/>
            </a:solidFill>
          </p:spPr>
          <p:txBody>
            <a:bodyPr wrap="square" lIns="0" tIns="0" rIns="0" bIns="0" rtlCol="0"/>
            <a:lstStyle/>
            <a:p>
              <a:endParaRPr/>
            </a:p>
          </p:txBody>
        </p:sp>
        <p:sp>
          <p:nvSpPr>
            <p:cNvPr id="11" name="object 10"/>
            <p:cNvSpPr/>
            <p:nvPr userDrawn="1"/>
          </p:nvSpPr>
          <p:spPr>
            <a:xfrm>
              <a:off x="376951" y="65642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880BE"/>
            </a:solidFill>
          </p:spPr>
          <p:txBody>
            <a:bodyPr wrap="square" lIns="0" tIns="0" rIns="0" bIns="0" rtlCol="0"/>
            <a:lstStyle/>
            <a:p>
              <a:endParaRPr/>
            </a:p>
          </p:txBody>
        </p:sp>
        <p:sp>
          <p:nvSpPr>
            <p:cNvPr id="12" name="object 11"/>
            <p:cNvSpPr/>
            <p:nvPr userDrawn="1"/>
          </p:nvSpPr>
          <p:spPr>
            <a:xfrm>
              <a:off x="376951" y="65796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B81BE"/>
            </a:solidFill>
          </p:spPr>
          <p:txBody>
            <a:bodyPr wrap="square" lIns="0" tIns="0" rIns="0" bIns="0" rtlCol="0"/>
            <a:lstStyle/>
            <a:p>
              <a:endParaRPr/>
            </a:p>
          </p:txBody>
        </p:sp>
        <p:sp>
          <p:nvSpPr>
            <p:cNvPr id="13" name="object 12"/>
            <p:cNvSpPr/>
            <p:nvPr userDrawn="1"/>
          </p:nvSpPr>
          <p:spPr>
            <a:xfrm>
              <a:off x="376951" y="659510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B81BE"/>
            </a:solidFill>
          </p:spPr>
          <p:txBody>
            <a:bodyPr wrap="square" lIns="0" tIns="0" rIns="0" bIns="0" rtlCol="0"/>
            <a:lstStyle/>
            <a:p>
              <a:endParaRPr/>
            </a:p>
          </p:txBody>
        </p:sp>
        <p:sp>
          <p:nvSpPr>
            <p:cNvPr id="14" name="object 13"/>
            <p:cNvSpPr/>
            <p:nvPr userDrawn="1"/>
          </p:nvSpPr>
          <p:spPr>
            <a:xfrm>
              <a:off x="376951" y="66105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D7FBC"/>
            </a:solidFill>
          </p:spPr>
          <p:txBody>
            <a:bodyPr wrap="square" lIns="0" tIns="0" rIns="0" bIns="0" rtlCol="0"/>
            <a:lstStyle/>
            <a:p>
              <a:endParaRPr/>
            </a:p>
          </p:txBody>
        </p:sp>
        <p:sp>
          <p:nvSpPr>
            <p:cNvPr id="15" name="object 14"/>
            <p:cNvSpPr/>
            <p:nvPr userDrawn="1"/>
          </p:nvSpPr>
          <p:spPr>
            <a:xfrm>
              <a:off x="376951" y="662600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080BC"/>
            </a:solidFill>
          </p:spPr>
          <p:txBody>
            <a:bodyPr wrap="square" lIns="0" tIns="0" rIns="0" bIns="0" rtlCol="0"/>
            <a:lstStyle/>
            <a:p>
              <a:endParaRPr/>
            </a:p>
          </p:txBody>
        </p:sp>
        <p:sp>
          <p:nvSpPr>
            <p:cNvPr id="17" name="object 15"/>
            <p:cNvSpPr/>
            <p:nvPr userDrawn="1"/>
          </p:nvSpPr>
          <p:spPr>
            <a:xfrm>
              <a:off x="376951" y="66414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080BA"/>
            </a:solidFill>
          </p:spPr>
          <p:txBody>
            <a:bodyPr wrap="square" lIns="0" tIns="0" rIns="0" bIns="0" rtlCol="0"/>
            <a:lstStyle/>
            <a:p>
              <a:endParaRPr/>
            </a:p>
          </p:txBody>
        </p:sp>
        <p:sp>
          <p:nvSpPr>
            <p:cNvPr id="18" name="object 16"/>
            <p:cNvSpPr/>
            <p:nvPr userDrawn="1"/>
          </p:nvSpPr>
          <p:spPr>
            <a:xfrm>
              <a:off x="376951" y="665690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380BA"/>
            </a:solidFill>
          </p:spPr>
          <p:txBody>
            <a:bodyPr wrap="square" lIns="0" tIns="0" rIns="0" bIns="0" rtlCol="0"/>
            <a:lstStyle/>
            <a:p>
              <a:endParaRPr/>
            </a:p>
          </p:txBody>
        </p:sp>
        <p:sp>
          <p:nvSpPr>
            <p:cNvPr id="19" name="object 17"/>
            <p:cNvSpPr/>
            <p:nvPr userDrawn="1"/>
          </p:nvSpPr>
          <p:spPr>
            <a:xfrm>
              <a:off x="376951" y="66723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380BA"/>
            </a:solidFill>
          </p:spPr>
          <p:txBody>
            <a:bodyPr wrap="square" lIns="0" tIns="0" rIns="0" bIns="0" rtlCol="0"/>
            <a:lstStyle/>
            <a:p>
              <a:endParaRPr/>
            </a:p>
          </p:txBody>
        </p:sp>
        <p:sp>
          <p:nvSpPr>
            <p:cNvPr id="20" name="object 18"/>
            <p:cNvSpPr/>
            <p:nvPr userDrawn="1"/>
          </p:nvSpPr>
          <p:spPr>
            <a:xfrm>
              <a:off x="376951" y="66878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57FB8"/>
            </a:solidFill>
          </p:spPr>
          <p:txBody>
            <a:bodyPr wrap="square" lIns="0" tIns="0" rIns="0" bIns="0" rtlCol="0"/>
            <a:lstStyle/>
            <a:p>
              <a:endParaRPr/>
            </a:p>
          </p:txBody>
        </p:sp>
        <p:sp>
          <p:nvSpPr>
            <p:cNvPr id="21" name="object 19"/>
            <p:cNvSpPr/>
            <p:nvPr userDrawn="1"/>
          </p:nvSpPr>
          <p:spPr>
            <a:xfrm>
              <a:off x="376951" y="67032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8"/>
            </a:solidFill>
          </p:spPr>
          <p:txBody>
            <a:bodyPr wrap="square" lIns="0" tIns="0" rIns="0" bIns="0" rtlCol="0"/>
            <a:lstStyle/>
            <a:p>
              <a:endParaRPr/>
            </a:p>
          </p:txBody>
        </p:sp>
        <p:sp>
          <p:nvSpPr>
            <p:cNvPr id="22" name="object 20"/>
            <p:cNvSpPr/>
            <p:nvPr userDrawn="1"/>
          </p:nvSpPr>
          <p:spPr>
            <a:xfrm>
              <a:off x="376951" y="671869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87FB8"/>
            </a:solidFill>
          </p:spPr>
          <p:txBody>
            <a:bodyPr wrap="square" lIns="0" tIns="0" rIns="0" bIns="0" rtlCol="0"/>
            <a:lstStyle/>
            <a:p>
              <a:endParaRPr/>
            </a:p>
          </p:txBody>
        </p:sp>
        <p:sp>
          <p:nvSpPr>
            <p:cNvPr id="23" name="object 21"/>
            <p:cNvSpPr/>
            <p:nvPr userDrawn="1"/>
          </p:nvSpPr>
          <p:spPr>
            <a:xfrm>
              <a:off x="376951" y="673415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7"/>
            </a:solidFill>
          </p:spPr>
          <p:txBody>
            <a:bodyPr wrap="square" lIns="0" tIns="0" rIns="0" bIns="0" rtlCol="0"/>
            <a:lstStyle/>
            <a:p>
              <a:endParaRPr/>
            </a:p>
          </p:txBody>
        </p:sp>
        <p:sp>
          <p:nvSpPr>
            <p:cNvPr id="24" name="object 22"/>
            <p:cNvSpPr/>
            <p:nvPr userDrawn="1"/>
          </p:nvSpPr>
          <p:spPr>
            <a:xfrm>
              <a:off x="376951" y="674959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B80B7"/>
            </a:solidFill>
          </p:spPr>
          <p:txBody>
            <a:bodyPr wrap="square" lIns="0" tIns="0" rIns="0" bIns="0" rtlCol="0"/>
            <a:lstStyle/>
            <a:p>
              <a:endParaRPr/>
            </a:p>
          </p:txBody>
        </p:sp>
        <p:sp>
          <p:nvSpPr>
            <p:cNvPr id="25" name="object 23"/>
            <p:cNvSpPr/>
            <p:nvPr userDrawn="1"/>
          </p:nvSpPr>
          <p:spPr>
            <a:xfrm>
              <a:off x="376951" y="676503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C7EB5"/>
            </a:solidFill>
          </p:spPr>
          <p:txBody>
            <a:bodyPr wrap="square" lIns="0" tIns="0" rIns="0" bIns="0" rtlCol="0"/>
            <a:lstStyle/>
            <a:p>
              <a:endParaRPr/>
            </a:p>
          </p:txBody>
        </p:sp>
        <p:sp>
          <p:nvSpPr>
            <p:cNvPr id="26" name="object 24"/>
            <p:cNvSpPr/>
            <p:nvPr userDrawn="1"/>
          </p:nvSpPr>
          <p:spPr>
            <a:xfrm>
              <a:off x="376951" y="678049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C7EB5"/>
            </a:solidFill>
          </p:spPr>
          <p:txBody>
            <a:bodyPr wrap="square" lIns="0" tIns="0" rIns="0" bIns="0" rtlCol="0"/>
            <a:lstStyle/>
            <a:p>
              <a:endParaRPr/>
            </a:p>
          </p:txBody>
        </p:sp>
        <p:sp>
          <p:nvSpPr>
            <p:cNvPr id="27" name="object 25"/>
            <p:cNvSpPr/>
            <p:nvPr userDrawn="1"/>
          </p:nvSpPr>
          <p:spPr>
            <a:xfrm>
              <a:off x="376951" y="67959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E7FB5"/>
            </a:solidFill>
          </p:spPr>
          <p:txBody>
            <a:bodyPr wrap="square" lIns="0" tIns="0" rIns="0" bIns="0" rtlCol="0"/>
            <a:lstStyle/>
            <a:p>
              <a:endParaRPr/>
            </a:p>
          </p:txBody>
        </p:sp>
        <p:sp>
          <p:nvSpPr>
            <p:cNvPr id="28" name="object 26"/>
            <p:cNvSpPr/>
            <p:nvPr userDrawn="1"/>
          </p:nvSpPr>
          <p:spPr>
            <a:xfrm>
              <a:off x="376951" y="68113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F7FB3"/>
            </a:solidFill>
          </p:spPr>
          <p:txBody>
            <a:bodyPr wrap="square" lIns="0" tIns="0" rIns="0" bIns="0" rtlCol="0"/>
            <a:lstStyle/>
            <a:p>
              <a:endParaRPr/>
            </a:p>
          </p:txBody>
        </p:sp>
        <p:sp>
          <p:nvSpPr>
            <p:cNvPr id="29" name="object 27"/>
            <p:cNvSpPr/>
            <p:nvPr userDrawn="1"/>
          </p:nvSpPr>
          <p:spPr>
            <a:xfrm>
              <a:off x="376951" y="68268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F7DB3"/>
            </a:solidFill>
          </p:spPr>
          <p:txBody>
            <a:bodyPr wrap="square" lIns="0" tIns="0" rIns="0" bIns="0" rtlCol="0"/>
            <a:lstStyle/>
            <a:p>
              <a:endParaRPr/>
            </a:p>
          </p:txBody>
        </p:sp>
        <p:sp>
          <p:nvSpPr>
            <p:cNvPr id="30" name="object 28"/>
            <p:cNvSpPr/>
            <p:nvPr userDrawn="1"/>
          </p:nvSpPr>
          <p:spPr>
            <a:xfrm>
              <a:off x="376951" y="684228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27EB1"/>
            </a:solidFill>
          </p:spPr>
          <p:txBody>
            <a:bodyPr wrap="square" lIns="0" tIns="0" rIns="0" bIns="0" rtlCol="0"/>
            <a:lstStyle/>
            <a:p>
              <a:endParaRPr/>
            </a:p>
          </p:txBody>
        </p:sp>
        <p:sp>
          <p:nvSpPr>
            <p:cNvPr id="31" name="object 29"/>
            <p:cNvSpPr/>
            <p:nvPr userDrawn="1"/>
          </p:nvSpPr>
          <p:spPr>
            <a:xfrm>
              <a:off x="376951" y="685773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32" name="object 30"/>
            <p:cNvSpPr/>
            <p:nvPr userDrawn="1"/>
          </p:nvSpPr>
          <p:spPr>
            <a:xfrm>
              <a:off x="376951" y="687318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33" name="object 31"/>
            <p:cNvSpPr/>
            <p:nvPr userDrawn="1"/>
          </p:nvSpPr>
          <p:spPr>
            <a:xfrm>
              <a:off x="376951" y="688862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57EB0"/>
            </a:solidFill>
          </p:spPr>
          <p:txBody>
            <a:bodyPr wrap="square" lIns="0" tIns="0" rIns="0" bIns="0" rtlCol="0"/>
            <a:lstStyle/>
            <a:p>
              <a:endParaRPr/>
            </a:p>
          </p:txBody>
        </p:sp>
        <p:sp>
          <p:nvSpPr>
            <p:cNvPr id="34" name="object 32"/>
            <p:cNvSpPr/>
            <p:nvPr userDrawn="1"/>
          </p:nvSpPr>
          <p:spPr>
            <a:xfrm>
              <a:off x="376951" y="690408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57DAF"/>
            </a:solidFill>
          </p:spPr>
          <p:txBody>
            <a:bodyPr wrap="square" lIns="0" tIns="0" rIns="0" bIns="0" rtlCol="0"/>
            <a:lstStyle/>
            <a:p>
              <a:endParaRPr/>
            </a:p>
          </p:txBody>
        </p:sp>
        <p:sp>
          <p:nvSpPr>
            <p:cNvPr id="35" name="object 33"/>
            <p:cNvSpPr/>
            <p:nvPr userDrawn="1"/>
          </p:nvSpPr>
          <p:spPr>
            <a:xfrm>
              <a:off x="376951" y="691952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67DAE"/>
            </a:solidFill>
          </p:spPr>
          <p:txBody>
            <a:bodyPr wrap="square" lIns="0" tIns="0" rIns="0" bIns="0" rtlCol="0"/>
            <a:lstStyle/>
            <a:p>
              <a:endParaRPr/>
            </a:p>
          </p:txBody>
        </p:sp>
        <p:sp>
          <p:nvSpPr>
            <p:cNvPr id="36" name="object 34"/>
            <p:cNvSpPr/>
            <p:nvPr userDrawn="1"/>
          </p:nvSpPr>
          <p:spPr>
            <a:xfrm>
              <a:off x="376951" y="69349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37" name="object 35"/>
            <p:cNvSpPr/>
            <p:nvPr userDrawn="1"/>
          </p:nvSpPr>
          <p:spPr>
            <a:xfrm>
              <a:off x="376951" y="695042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38" name="object 36"/>
            <p:cNvSpPr/>
            <p:nvPr userDrawn="1"/>
          </p:nvSpPr>
          <p:spPr>
            <a:xfrm>
              <a:off x="376951" y="696587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B7DAD"/>
            </a:solidFill>
          </p:spPr>
          <p:txBody>
            <a:bodyPr wrap="square" lIns="0" tIns="0" rIns="0" bIns="0" rtlCol="0"/>
            <a:lstStyle/>
            <a:p>
              <a:endParaRPr/>
            </a:p>
          </p:txBody>
        </p:sp>
        <p:sp>
          <p:nvSpPr>
            <p:cNvPr id="39" name="object 37"/>
            <p:cNvSpPr/>
            <p:nvPr userDrawn="1"/>
          </p:nvSpPr>
          <p:spPr>
            <a:xfrm>
              <a:off x="376951" y="698132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B7CAC"/>
            </a:solidFill>
          </p:spPr>
          <p:txBody>
            <a:bodyPr wrap="square" lIns="0" tIns="0" rIns="0" bIns="0" rtlCol="0"/>
            <a:lstStyle/>
            <a:p>
              <a:endParaRPr/>
            </a:p>
          </p:txBody>
        </p:sp>
        <p:sp>
          <p:nvSpPr>
            <p:cNvPr id="40" name="object 38"/>
            <p:cNvSpPr/>
            <p:nvPr userDrawn="1"/>
          </p:nvSpPr>
          <p:spPr>
            <a:xfrm>
              <a:off x="376951" y="699677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C7CAB"/>
            </a:solidFill>
          </p:spPr>
          <p:txBody>
            <a:bodyPr wrap="square" lIns="0" tIns="0" rIns="0" bIns="0" rtlCol="0"/>
            <a:lstStyle/>
            <a:p>
              <a:endParaRPr/>
            </a:p>
          </p:txBody>
        </p:sp>
        <p:sp>
          <p:nvSpPr>
            <p:cNvPr id="41" name="object 39"/>
            <p:cNvSpPr/>
            <p:nvPr userDrawn="1"/>
          </p:nvSpPr>
          <p:spPr>
            <a:xfrm>
              <a:off x="376951" y="701221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E7CAB"/>
            </a:solidFill>
          </p:spPr>
          <p:txBody>
            <a:bodyPr wrap="square" lIns="0" tIns="0" rIns="0" bIns="0" rtlCol="0"/>
            <a:lstStyle/>
            <a:p>
              <a:endParaRPr/>
            </a:p>
          </p:txBody>
        </p:sp>
        <p:sp>
          <p:nvSpPr>
            <p:cNvPr id="42" name="object 40"/>
            <p:cNvSpPr/>
            <p:nvPr userDrawn="1"/>
          </p:nvSpPr>
          <p:spPr>
            <a:xfrm>
              <a:off x="376951" y="702767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E7CAB"/>
            </a:solidFill>
          </p:spPr>
          <p:txBody>
            <a:bodyPr wrap="square" lIns="0" tIns="0" rIns="0" bIns="0" rtlCol="0"/>
            <a:lstStyle/>
            <a:p>
              <a:endParaRPr/>
            </a:p>
          </p:txBody>
        </p:sp>
        <p:sp>
          <p:nvSpPr>
            <p:cNvPr id="43" name="object 41"/>
            <p:cNvSpPr/>
            <p:nvPr userDrawn="1"/>
          </p:nvSpPr>
          <p:spPr>
            <a:xfrm>
              <a:off x="376951" y="704311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F7BA9"/>
            </a:solidFill>
          </p:spPr>
          <p:txBody>
            <a:bodyPr wrap="square" lIns="0" tIns="0" rIns="0" bIns="0" rtlCol="0"/>
            <a:lstStyle/>
            <a:p>
              <a:endParaRPr/>
            </a:p>
          </p:txBody>
        </p:sp>
        <p:sp>
          <p:nvSpPr>
            <p:cNvPr id="44" name="object 42"/>
            <p:cNvSpPr/>
            <p:nvPr userDrawn="1"/>
          </p:nvSpPr>
          <p:spPr>
            <a:xfrm>
              <a:off x="376951" y="705855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17BA9"/>
            </a:solidFill>
          </p:spPr>
          <p:txBody>
            <a:bodyPr wrap="square" lIns="0" tIns="0" rIns="0" bIns="0" rtlCol="0"/>
            <a:lstStyle/>
            <a:p>
              <a:endParaRPr/>
            </a:p>
          </p:txBody>
        </p:sp>
        <p:sp>
          <p:nvSpPr>
            <p:cNvPr id="45" name="object 43"/>
            <p:cNvSpPr/>
            <p:nvPr userDrawn="1"/>
          </p:nvSpPr>
          <p:spPr>
            <a:xfrm>
              <a:off x="376951" y="707401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46" name="object 44"/>
            <p:cNvSpPr/>
            <p:nvPr userDrawn="1"/>
          </p:nvSpPr>
          <p:spPr>
            <a:xfrm>
              <a:off x="376951" y="70894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47" name="object 45"/>
            <p:cNvSpPr/>
            <p:nvPr userDrawn="1"/>
          </p:nvSpPr>
          <p:spPr>
            <a:xfrm>
              <a:off x="376951" y="710490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CA7"/>
            </a:solidFill>
          </p:spPr>
          <p:txBody>
            <a:bodyPr wrap="square" lIns="0" tIns="0" rIns="0" bIns="0" rtlCol="0"/>
            <a:lstStyle/>
            <a:p>
              <a:endParaRPr/>
            </a:p>
          </p:txBody>
        </p:sp>
        <p:sp>
          <p:nvSpPr>
            <p:cNvPr id="48" name="object 46"/>
            <p:cNvSpPr/>
            <p:nvPr userDrawn="1"/>
          </p:nvSpPr>
          <p:spPr>
            <a:xfrm>
              <a:off x="376951" y="71203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47AA5"/>
            </a:solidFill>
          </p:spPr>
          <p:txBody>
            <a:bodyPr wrap="square" lIns="0" tIns="0" rIns="0" bIns="0" rtlCol="0"/>
            <a:lstStyle/>
            <a:p>
              <a:endParaRPr/>
            </a:p>
          </p:txBody>
        </p:sp>
        <p:sp>
          <p:nvSpPr>
            <p:cNvPr id="49" name="object 47"/>
            <p:cNvSpPr/>
            <p:nvPr userDrawn="1"/>
          </p:nvSpPr>
          <p:spPr>
            <a:xfrm>
              <a:off x="376951" y="713580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AA5"/>
            </a:solidFill>
          </p:spPr>
          <p:txBody>
            <a:bodyPr wrap="square" lIns="0" tIns="0" rIns="0" bIns="0" rtlCol="0"/>
            <a:lstStyle/>
            <a:p>
              <a:endParaRPr/>
            </a:p>
          </p:txBody>
        </p:sp>
        <p:sp>
          <p:nvSpPr>
            <p:cNvPr id="50" name="object 48"/>
            <p:cNvSpPr/>
            <p:nvPr userDrawn="1"/>
          </p:nvSpPr>
          <p:spPr>
            <a:xfrm>
              <a:off x="376951" y="715125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67BA5"/>
            </a:solidFill>
          </p:spPr>
          <p:txBody>
            <a:bodyPr wrap="square" lIns="0" tIns="0" rIns="0" bIns="0" rtlCol="0"/>
            <a:lstStyle/>
            <a:p>
              <a:endParaRPr/>
            </a:p>
          </p:txBody>
        </p:sp>
        <p:sp>
          <p:nvSpPr>
            <p:cNvPr id="51" name="object 49"/>
            <p:cNvSpPr/>
            <p:nvPr userDrawn="1"/>
          </p:nvSpPr>
          <p:spPr>
            <a:xfrm>
              <a:off x="376951" y="716670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77BA4"/>
            </a:solidFill>
          </p:spPr>
          <p:txBody>
            <a:bodyPr wrap="square" lIns="0" tIns="0" rIns="0" bIns="0" rtlCol="0"/>
            <a:lstStyle/>
            <a:p>
              <a:endParaRPr/>
            </a:p>
          </p:txBody>
        </p:sp>
        <p:sp>
          <p:nvSpPr>
            <p:cNvPr id="52" name="object 50"/>
            <p:cNvSpPr/>
            <p:nvPr userDrawn="1"/>
          </p:nvSpPr>
          <p:spPr>
            <a:xfrm>
              <a:off x="376951" y="718214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77BA4"/>
            </a:solidFill>
          </p:spPr>
          <p:txBody>
            <a:bodyPr wrap="square" lIns="0" tIns="0" rIns="0" bIns="0" rtlCol="0"/>
            <a:lstStyle/>
            <a:p>
              <a:endParaRPr/>
            </a:p>
          </p:txBody>
        </p:sp>
        <p:sp>
          <p:nvSpPr>
            <p:cNvPr id="53" name="object 51"/>
            <p:cNvSpPr/>
            <p:nvPr userDrawn="1"/>
          </p:nvSpPr>
          <p:spPr>
            <a:xfrm>
              <a:off x="376951" y="719760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54" name="object 52"/>
            <p:cNvSpPr/>
            <p:nvPr userDrawn="1"/>
          </p:nvSpPr>
          <p:spPr>
            <a:xfrm>
              <a:off x="376951" y="721304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55" name="object 53"/>
            <p:cNvSpPr/>
            <p:nvPr userDrawn="1"/>
          </p:nvSpPr>
          <p:spPr>
            <a:xfrm>
              <a:off x="376951" y="722849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97AA2"/>
            </a:solidFill>
          </p:spPr>
          <p:txBody>
            <a:bodyPr wrap="square" lIns="0" tIns="0" rIns="0" bIns="0" rtlCol="0"/>
            <a:lstStyle/>
            <a:p>
              <a:endParaRPr/>
            </a:p>
          </p:txBody>
        </p:sp>
        <p:sp>
          <p:nvSpPr>
            <p:cNvPr id="56" name="object 54"/>
            <p:cNvSpPr/>
            <p:nvPr userDrawn="1"/>
          </p:nvSpPr>
          <p:spPr>
            <a:xfrm>
              <a:off x="376951" y="724394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AA1"/>
            </a:solidFill>
          </p:spPr>
          <p:txBody>
            <a:bodyPr wrap="square" lIns="0" tIns="0" rIns="0" bIns="0" rtlCol="0"/>
            <a:lstStyle/>
            <a:p>
              <a:endParaRPr/>
            </a:p>
          </p:txBody>
        </p:sp>
        <p:sp>
          <p:nvSpPr>
            <p:cNvPr id="57" name="object 55"/>
            <p:cNvSpPr/>
            <p:nvPr userDrawn="1"/>
          </p:nvSpPr>
          <p:spPr>
            <a:xfrm>
              <a:off x="376951" y="725939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9A0"/>
            </a:solidFill>
          </p:spPr>
          <p:txBody>
            <a:bodyPr wrap="square" lIns="0" tIns="0" rIns="0" bIns="0" rtlCol="0"/>
            <a:lstStyle/>
            <a:p>
              <a:endParaRPr/>
            </a:p>
          </p:txBody>
        </p:sp>
        <p:sp>
          <p:nvSpPr>
            <p:cNvPr id="58" name="object 56"/>
            <p:cNvSpPr/>
            <p:nvPr userDrawn="1"/>
          </p:nvSpPr>
          <p:spPr>
            <a:xfrm>
              <a:off x="376951" y="727483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59" name="object 57"/>
            <p:cNvSpPr/>
            <p:nvPr userDrawn="1"/>
          </p:nvSpPr>
          <p:spPr>
            <a:xfrm>
              <a:off x="376951" y="729029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E799F"/>
            </a:solidFill>
          </p:spPr>
          <p:txBody>
            <a:bodyPr wrap="square" lIns="0" tIns="0" rIns="0" bIns="0" rtlCol="0"/>
            <a:lstStyle/>
            <a:p>
              <a:endParaRPr/>
            </a:p>
          </p:txBody>
        </p:sp>
        <p:sp>
          <p:nvSpPr>
            <p:cNvPr id="60" name="object 58"/>
            <p:cNvSpPr/>
            <p:nvPr userDrawn="1"/>
          </p:nvSpPr>
          <p:spPr>
            <a:xfrm>
              <a:off x="376951" y="730573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61" name="object 59"/>
            <p:cNvSpPr/>
            <p:nvPr userDrawn="1"/>
          </p:nvSpPr>
          <p:spPr>
            <a:xfrm>
              <a:off x="376951" y="732119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99E"/>
            </a:solidFill>
          </p:spPr>
          <p:txBody>
            <a:bodyPr wrap="square" lIns="0" tIns="0" rIns="0" bIns="0" rtlCol="0"/>
            <a:lstStyle/>
            <a:p>
              <a:endParaRPr/>
            </a:p>
          </p:txBody>
        </p:sp>
        <p:sp>
          <p:nvSpPr>
            <p:cNvPr id="62" name="object 60"/>
            <p:cNvSpPr/>
            <p:nvPr userDrawn="1"/>
          </p:nvSpPr>
          <p:spPr>
            <a:xfrm>
              <a:off x="376951" y="733663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89D"/>
            </a:solidFill>
          </p:spPr>
          <p:txBody>
            <a:bodyPr wrap="square" lIns="0" tIns="0" rIns="0" bIns="0" rtlCol="0"/>
            <a:lstStyle/>
            <a:p>
              <a:endParaRPr/>
            </a:p>
          </p:txBody>
        </p:sp>
        <p:sp>
          <p:nvSpPr>
            <p:cNvPr id="63" name="object 61"/>
            <p:cNvSpPr/>
            <p:nvPr userDrawn="1"/>
          </p:nvSpPr>
          <p:spPr>
            <a:xfrm>
              <a:off x="376951" y="735207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1789C"/>
            </a:solidFill>
          </p:spPr>
          <p:txBody>
            <a:bodyPr wrap="square" lIns="0" tIns="0" rIns="0" bIns="0" rtlCol="0"/>
            <a:lstStyle/>
            <a:p>
              <a:endParaRPr/>
            </a:p>
          </p:txBody>
        </p:sp>
        <p:sp>
          <p:nvSpPr>
            <p:cNvPr id="64" name="object 62"/>
            <p:cNvSpPr/>
            <p:nvPr userDrawn="1"/>
          </p:nvSpPr>
          <p:spPr>
            <a:xfrm>
              <a:off x="376951" y="736753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65" name="object 63"/>
            <p:cNvSpPr/>
            <p:nvPr userDrawn="1"/>
          </p:nvSpPr>
          <p:spPr>
            <a:xfrm>
              <a:off x="376951" y="738297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66" name="object 64"/>
            <p:cNvSpPr/>
            <p:nvPr userDrawn="1"/>
          </p:nvSpPr>
          <p:spPr>
            <a:xfrm>
              <a:off x="376951" y="739842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3789B"/>
            </a:solidFill>
          </p:spPr>
          <p:txBody>
            <a:bodyPr wrap="square" lIns="0" tIns="0" rIns="0" bIns="0" rtlCol="0"/>
            <a:lstStyle/>
            <a:p>
              <a:endParaRPr/>
            </a:p>
          </p:txBody>
        </p:sp>
        <p:sp>
          <p:nvSpPr>
            <p:cNvPr id="67" name="object 65"/>
            <p:cNvSpPr/>
            <p:nvPr userDrawn="1"/>
          </p:nvSpPr>
          <p:spPr>
            <a:xfrm>
              <a:off x="376951" y="741387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A"/>
            </a:solidFill>
          </p:spPr>
          <p:txBody>
            <a:bodyPr wrap="square" lIns="0" tIns="0" rIns="0" bIns="0" rtlCol="0"/>
            <a:lstStyle/>
            <a:p>
              <a:endParaRPr/>
            </a:p>
          </p:txBody>
        </p:sp>
        <p:sp>
          <p:nvSpPr>
            <p:cNvPr id="68" name="object 66"/>
            <p:cNvSpPr/>
            <p:nvPr userDrawn="1"/>
          </p:nvSpPr>
          <p:spPr>
            <a:xfrm>
              <a:off x="376951" y="742932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67799"/>
            </a:solidFill>
          </p:spPr>
          <p:txBody>
            <a:bodyPr wrap="square" lIns="0" tIns="0" rIns="0" bIns="0" rtlCol="0"/>
            <a:lstStyle/>
            <a:p>
              <a:endParaRPr/>
            </a:p>
          </p:txBody>
        </p:sp>
        <p:sp>
          <p:nvSpPr>
            <p:cNvPr id="69" name="object 67"/>
            <p:cNvSpPr/>
            <p:nvPr userDrawn="1"/>
          </p:nvSpPr>
          <p:spPr>
            <a:xfrm>
              <a:off x="376951" y="744477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9"/>
            </a:solidFill>
          </p:spPr>
          <p:txBody>
            <a:bodyPr wrap="square" lIns="0" tIns="0" rIns="0" bIns="0" rtlCol="0"/>
            <a:lstStyle/>
            <a:p>
              <a:endParaRPr/>
            </a:p>
          </p:txBody>
        </p:sp>
        <p:sp>
          <p:nvSpPr>
            <p:cNvPr id="70" name="object 68"/>
            <p:cNvSpPr/>
            <p:nvPr userDrawn="1"/>
          </p:nvSpPr>
          <p:spPr>
            <a:xfrm>
              <a:off x="376951" y="746022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899"/>
            </a:solidFill>
          </p:spPr>
          <p:txBody>
            <a:bodyPr wrap="square" lIns="0" tIns="0" rIns="0" bIns="0" rtlCol="0"/>
            <a:lstStyle/>
            <a:p>
              <a:endParaRPr/>
            </a:p>
          </p:txBody>
        </p:sp>
        <p:sp>
          <p:nvSpPr>
            <p:cNvPr id="71" name="object 69"/>
            <p:cNvSpPr/>
            <p:nvPr userDrawn="1"/>
          </p:nvSpPr>
          <p:spPr>
            <a:xfrm>
              <a:off x="376951" y="747566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87697"/>
            </a:solidFill>
          </p:spPr>
          <p:txBody>
            <a:bodyPr wrap="square" lIns="0" tIns="0" rIns="0" bIns="0" rtlCol="0"/>
            <a:lstStyle/>
            <a:p>
              <a:endParaRPr/>
            </a:p>
          </p:txBody>
        </p:sp>
        <p:sp>
          <p:nvSpPr>
            <p:cNvPr id="72" name="object 70"/>
            <p:cNvSpPr/>
            <p:nvPr userDrawn="1"/>
          </p:nvSpPr>
          <p:spPr>
            <a:xfrm>
              <a:off x="376951" y="749112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697"/>
            </a:solidFill>
          </p:spPr>
          <p:txBody>
            <a:bodyPr wrap="square" lIns="0" tIns="0" rIns="0" bIns="0" rtlCol="0"/>
            <a:lstStyle/>
            <a:p>
              <a:endParaRPr/>
            </a:p>
          </p:txBody>
        </p:sp>
        <p:sp>
          <p:nvSpPr>
            <p:cNvPr id="73" name="object 71"/>
            <p:cNvSpPr/>
            <p:nvPr userDrawn="1"/>
          </p:nvSpPr>
          <p:spPr>
            <a:xfrm>
              <a:off x="376951" y="750656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74" name="object 72"/>
            <p:cNvSpPr/>
            <p:nvPr userDrawn="1"/>
          </p:nvSpPr>
          <p:spPr>
            <a:xfrm>
              <a:off x="376951" y="752201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A7696"/>
            </a:solidFill>
          </p:spPr>
          <p:txBody>
            <a:bodyPr wrap="square" lIns="0" tIns="0" rIns="0" bIns="0" rtlCol="0"/>
            <a:lstStyle/>
            <a:p>
              <a:endParaRPr/>
            </a:p>
          </p:txBody>
        </p:sp>
        <p:sp>
          <p:nvSpPr>
            <p:cNvPr id="75" name="object 73"/>
            <p:cNvSpPr/>
            <p:nvPr userDrawn="1"/>
          </p:nvSpPr>
          <p:spPr>
            <a:xfrm>
              <a:off x="376951" y="753746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76" name="object 74"/>
            <p:cNvSpPr/>
            <p:nvPr userDrawn="1"/>
          </p:nvSpPr>
          <p:spPr>
            <a:xfrm>
              <a:off x="376951" y="755291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C7594"/>
            </a:solidFill>
          </p:spPr>
          <p:txBody>
            <a:bodyPr wrap="square" lIns="0" tIns="0" rIns="0" bIns="0" rtlCol="0"/>
            <a:lstStyle/>
            <a:p>
              <a:endParaRPr/>
            </a:p>
          </p:txBody>
        </p:sp>
        <p:sp>
          <p:nvSpPr>
            <p:cNvPr id="77" name="object 75"/>
            <p:cNvSpPr/>
            <p:nvPr userDrawn="1"/>
          </p:nvSpPr>
          <p:spPr>
            <a:xfrm>
              <a:off x="376951" y="756835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C7594"/>
            </a:solidFill>
          </p:spPr>
          <p:txBody>
            <a:bodyPr wrap="square" lIns="0" tIns="0" rIns="0" bIns="0" rtlCol="0"/>
            <a:lstStyle/>
            <a:p>
              <a:endParaRPr/>
            </a:p>
          </p:txBody>
        </p:sp>
        <p:sp>
          <p:nvSpPr>
            <p:cNvPr id="78" name="object 76"/>
            <p:cNvSpPr/>
            <p:nvPr userDrawn="1"/>
          </p:nvSpPr>
          <p:spPr>
            <a:xfrm>
              <a:off x="376951" y="758381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E7694"/>
            </a:solidFill>
          </p:spPr>
          <p:txBody>
            <a:bodyPr wrap="square" lIns="0" tIns="0" rIns="0" bIns="0" rtlCol="0"/>
            <a:lstStyle/>
            <a:p>
              <a:endParaRPr/>
            </a:p>
          </p:txBody>
        </p:sp>
        <p:sp>
          <p:nvSpPr>
            <p:cNvPr id="79" name="object 77"/>
            <p:cNvSpPr/>
            <p:nvPr userDrawn="1"/>
          </p:nvSpPr>
          <p:spPr>
            <a:xfrm>
              <a:off x="376951" y="759925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F7692"/>
            </a:solidFill>
          </p:spPr>
          <p:txBody>
            <a:bodyPr wrap="square" lIns="0" tIns="0" rIns="0" bIns="0" rtlCol="0"/>
            <a:lstStyle/>
            <a:p>
              <a:endParaRPr/>
            </a:p>
          </p:txBody>
        </p:sp>
        <p:sp>
          <p:nvSpPr>
            <p:cNvPr id="80" name="object 78"/>
            <p:cNvSpPr/>
            <p:nvPr userDrawn="1"/>
          </p:nvSpPr>
          <p:spPr>
            <a:xfrm>
              <a:off x="376951" y="761471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F7692"/>
            </a:solidFill>
          </p:spPr>
          <p:txBody>
            <a:bodyPr wrap="square" lIns="0" tIns="0" rIns="0" bIns="0" rtlCol="0"/>
            <a:lstStyle/>
            <a:p>
              <a:endParaRPr/>
            </a:p>
          </p:txBody>
        </p:sp>
        <p:sp>
          <p:nvSpPr>
            <p:cNvPr id="81" name="object 79"/>
            <p:cNvSpPr/>
            <p:nvPr userDrawn="1"/>
          </p:nvSpPr>
          <p:spPr>
            <a:xfrm>
              <a:off x="376951" y="76301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82" name="object 80"/>
            <p:cNvSpPr/>
            <p:nvPr userDrawn="1"/>
          </p:nvSpPr>
          <p:spPr>
            <a:xfrm>
              <a:off x="376951" y="764559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17491"/>
            </a:solidFill>
          </p:spPr>
          <p:txBody>
            <a:bodyPr wrap="square" lIns="0" tIns="0" rIns="0" bIns="0" rtlCol="0"/>
            <a:lstStyle/>
            <a:p>
              <a:endParaRPr/>
            </a:p>
          </p:txBody>
        </p:sp>
        <p:sp>
          <p:nvSpPr>
            <p:cNvPr id="83" name="object 81"/>
            <p:cNvSpPr/>
            <p:nvPr userDrawn="1"/>
          </p:nvSpPr>
          <p:spPr>
            <a:xfrm>
              <a:off x="376951" y="766105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84" name="object 82"/>
            <p:cNvSpPr/>
            <p:nvPr userDrawn="1"/>
          </p:nvSpPr>
          <p:spPr>
            <a:xfrm>
              <a:off x="376951" y="767649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58F"/>
            </a:solidFill>
          </p:spPr>
          <p:txBody>
            <a:bodyPr wrap="square" lIns="0" tIns="0" rIns="0" bIns="0" rtlCol="0"/>
            <a:lstStyle/>
            <a:p>
              <a:endParaRPr/>
            </a:p>
          </p:txBody>
        </p:sp>
        <p:sp>
          <p:nvSpPr>
            <p:cNvPr id="85" name="object 83"/>
            <p:cNvSpPr/>
            <p:nvPr userDrawn="1"/>
          </p:nvSpPr>
          <p:spPr>
            <a:xfrm>
              <a:off x="376951" y="769194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3738F"/>
            </a:solidFill>
          </p:spPr>
          <p:txBody>
            <a:bodyPr wrap="square" lIns="0" tIns="0" rIns="0" bIns="0" rtlCol="0"/>
            <a:lstStyle/>
            <a:p>
              <a:endParaRPr/>
            </a:p>
          </p:txBody>
        </p:sp>
        <p:sp>
          <p:nvSpPr>
            <p:cNvPr id="86" name="object 84"/>
            <p:cNvSpPr/>
            <p:nvPr userDrawn="1"/>
          </p:nvSpPr>
          <p:spPr>
            <a:xfrm>
              <a:off x="376951" y="770739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38D"/>
            </a:solidFill>
          </p:spPr>
          <p:txBody>
            <a:bodyPr wrap="square" lIns="0" tIns="0" rIns="0" bIns="0" rtlCol="0"/>
            <a:lstStyle/>
            <a:p>
              <a:endParaRPr/>
            </a:p>
          </p:txBody>
        </p:sp>
        <p:sp>
          <p:nvSpPr>
            <p:cNvPr id="87" name="object 85"/>
            <p:cNvSpPr/>
            <p:nvPr userDrawn="1"/>
          </p:nvSpPr>
          <p:spPr>
            <a:xfrm>
              <a:off x="376951" y="772284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D"/>
            </a:solidFill>
          </p:spPr>
          <p:txBody>
            <a:bodyPr wrap="square" lIns="0" tIns="0" rIns="0" bIns="0" rtlCol="0"/>
            <a:lstStyle/>
            <a:p>
              <a:endParaRPr/>
            </a:p>
          </p:txBody>
        </p:sp>
        <p:sp>
          <p:nvSpPr>
            <p:cNvPr id="88" name="object 86"/>
            <p:cNvSpPr/>
            <p:nvPr userDrawn="1"/>
          </p:nvSpPr>
          <p:spPr>
            <a:xfrm>
              <a:off x="376951" y="773828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5748D"/>
            </a:solidFill>
          </p:spPr>
          <p:txBody>
            <a:bodyPr wrap="square" lIns="0" tIns="0" rIns="0" bIns="0" rtlCol="0"/>
            <a:lstStyle/>
            <a:p>
              <a:endParaRPr/>
            </a:p>
          </p:txBody>
        </p:sp>
        <p:sp>
          <p:nvSpPr>
            <p:cNvPr id="89" name="object 87"/>
            <p:cNvSpPr/>
            <p:nvPr userDrawn="1"/>
          </p:nvSpPr>
          <p:spPr>
            <a:xfrm>
              <a:off x="376951" y="775374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C"/>
            </a:solidFill>
          </p:spPr>
          <p:txBody>
            <a:bodyPr wrap="square" lIns="0" tIns="0" rIns="0" bIns="0" rtlCol="0"/>
            <a:lstStyle/>
            <a:p>
              <a:endParaRPr/>
            </a:p>
          </p:txBody>
        </p:sp>
        <p:sp>
          <p:nvSpPr>
            <p:cNvPr id="90" name="object 88"/>
            <p:cNvSpPr/>
            <p:nvPr userDrawn="1"/>
          </p:nvSpPr>
          <p:spPr>
            <a:xfrm>
              <a:off x="376951" y="776918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7728B"/>
            </a:solidFill>
          </p:spPr>
          <p:txBody>
            <a:bodyPr wrap="square" lIns="0" tIns="0" rIns="0" bIns="0" rtlCol="0"/>
            <a:lstStyle/>
            <a:p>
              <a:endParaRPr/>
            </a:p>
          </p:txBody>
        </p:sp>
        <p:sp>
          <p:nvSpPr>
            <p:cNvPr id="91" name="object 89"/>
            <p:cNvSpPr/>
            <p:nvPr userDrawn="1"/>
          </p:nvSpPr>
          <p:spPr>
            <a:xfrm>
              <a:off x="376951" y="778464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92" name="object 90"/>
            <p:cNvSpPr/>
            <p:nvPr userDrawn="1"/>
          </p:nvSpPr>
          <p:spPr>
            <a:xfrm>
              <a:off x="376951" y="780008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93" name="object 91"/>
            <p:cNvSpPr/>
            <p:nvPr userDrawn="1"/>
          </p:nvSpPr>
          <p:spPr>
            <a:xfrm>
              <a:off x="376951" y="781553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9738A"/>
            </a:solidFill>
          </p:spPr>
          <p:txBody>
            <a:bodyPr wrap="square" lIns="0" tIns="0" rIns="0" bIns="0" rtlCol="0"/>
            <a:lstStyle/>
            <a:p>
              <a:endParaRPr/>
            </a:p>
          </p:txBody>
        </p:sp>
        <p:sp>
          <p:nvSpPr>
            <p:cNvPr id="94" name="object 92"/>
            <p:cNvSpPr/>
            <p:nvPr userDrawn="1"/>
          </p:nvSpPr>
          <p:spPr>
            <a:xfrm>
              <a:off x="376951" y="783098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389"/>
            </a:solidFill>
          </p:spPr>
          <p:txBody>
            <a:bodyPr wrap="square" lIns="0" tIns="0" rIns="0" bIns="0" rtlCol="0"/>
            <a:lstStyle/>
            <a:p>
              <a:endParaRPr/>
            </a:p>
          </p:txBody>
        </p:sp>
        <p:sp>
          <p:nvSpPr>
            <p:cNvPr id="95" name="object 93"/>
            <p:cNvSpPr/>
            <p:nvPr userDrawn="1"/>
          </p:nvSpPr>
          <p:spPr>
            <a:xfrm>
              <a:off x="376951" y="78464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188"/>
            </a:solidFill>
          </p:spPr>
          <p:txBody>
            <a:bodyPr wrap="square" lIns="0" tIns="0" rIns="0" bIns="0" rtlCol="0"/>
            <a:lstStyle/>
            <a:p>
              <a:endParaRPr/>
            </a:p>
          </p:txBody>
        </p:sp>
        <p:sp>
          <p:nvSpPr>
            <p:cNvPr id="96" name="object 94"/>
            <p:cNvSpPr/>
            <p:nvPr userDrawn="1"/>
          </p:nvSpPr>
          <p:spPr>
            <a:xfrm>
              <a:off x="376951" y="786187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C7287"/>
            </a:solidFill>
          </p:spPr>
          <p:txBody>
            <a:bodyPr wrap="square" lIns="0" tIns="0" rIns="0" bIns="0" rtlCol="0"/>
            <a:lstStyle/>
            <a:p>
              <a:endParaRPr/>
            </a:p>
          </p:txBody>
        </p:sp>
        <p:sp>
          <p:nvSpPr>
            <p:cNvPr id="97" name="object 95"/>
            <p:cNvSpPr/>
            <p:nvPr userDrawn="1"/>
          </p:nvSpPr>
          <p:spPr>
            <a:xfrm>
              <a:off x="376951" y="787733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C7287"/>
            </a:solidFill>
          </p:spPr>
          <p:txBody>
            <a:bodyPr wrap="square" lIns="0" tIns="0" rIns="0" bIns="0" rtlCol="0"/>
            <a:lstStyle/>
            <a:p>
              <a:endParaRPr/>
            </a:p>
          </p:txBody>
        </p:sp>
        <p:sp>
          <p:nvSpPr>
            <p:cNvPr id="98" name="object 96"/>
            <p:cNvSpPr/>
            <p:nvPr userDrawn="1"/>
          </p:nvSpPr>
          <p:spPr>
            <a:xfrm>
              <a:off x="376951" y="789277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D7287"/>
            </a:solidFill>
          </p:spPr>
          <p:txBody>
            <a:bodyPr wrap="square" lIns="0" tIns="0" rIns="0" bIns="0" rtlCol="0"/>
            <a:lstStyle/>
            <a:p>
              <a:endParaRPr/>
            </a:p>
          </p:txBody>
        </p:sp>
        <p:sp>
          <p:nvSpPr>
            <p:cNvPr id="99" name="object 97"/>
            <p:cNvSpPr/>
            <p:nvPr userDrawn="1"/>
          </p:nvSpPr>
          <p:spPr>
            <a:xfrm>
              <a:off x="376951" y="790821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E7085"/>
            </a:solidFill>
          </p:spPr>
          <p:txBody>
            <a:bodyPr wrap="square" lIns="0" tIns="0" rIns="0" bIns="0" rtlCol="0"/>
            <a:lstStyle/>
            <a:p>
              <a:endParaRPr/>
            </a:p>
          </p:txBody>
        </p:sp>
        <p:sp>
          <p:nvSpPr>
            <p:cNvPr id="100" name="object 98"/>
            <p:cNvSpPr/>
            <p:nvPr userDrawn="1"/>
          </p:nvSpPr>
          <p:spPr>
            <a:xfrm>
              <a:off x="376951" y="792367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E7085"/>
            </a:solidFill>
          </p:spPr>
          <p:txBody>
            <a:bodyPr wrap="square" lIns="0" tIns="0" rIns="0" bIns="0" rtlCol="0"/>
            <a:lstStyle/>
            <a:p>
              <a:endParaRPr/>
            </a:p>
          </p:txBody>
        </p:sp>
        <p:sp>
          <p:nvSpPr>
            <p:cNvPr id="101" name="object 99"/>
            <p:cNvSpPr/>
            <p:nvPr userDrawn="1"/>
          </p:nvSpPr>
          <p:spPr>
            <a:xfrm>
              <a:off x="376951" y="793911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07184"/>
            </a:solidFill>
          </p:spPr>
          <p:txBody>
            <a:bodyPr wrap="square" lIns="0" tIns="0" rIns="0" bIns="0" rtlCol="0"/>
            <a:lstStyle/>
            <a:p>
              <a:endParaRPr/>
            </a:p>
          </p:txBody>
        </p:sp>
        <p:sp>
          <p:nvSpPr>
            <p:cNvPr id="102" name="object 100"/>
            <p:cNvSpPr/>
            <p:nvPr userDrawn="1"/>
          </p:nvSpPr>
          <p:spPr>
            <a:xfrm>
              <a:off x="376951" y="795457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03" name="object 101"/>
            <p:cNvSpPr/>
            <p:nvPr userDrawn="1"/>
          </p:nvSpPr>
          <p:spPr>
            <a:xfrm>
              <a:off x="376951" y="79700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04" name="object 102"/>
            <p:cNvSpPr/>
            <p:nvPr userDrawn="1"/>
          </p:nvSpPr>
          <p:spPr>
            <a:xfrm>
              <a:off x="376951" y="798546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26F82"/>
            </a:solidFill>
          </p:spPr>
          <p:txBody>
            <a:bodyPr wrap="square" lIns="0" tIns="0" rIns="0" bIns="0" rtlCol="0"/>
            <a:lstStyle/>
            <a:p>
              <a:endParaRPr/>
            </a:p>
          </p:txBody>
        </p:sp>
        <p:sp>
          <p:nvSpPr>
            <p:cNvPr id="105" name="object 103"/>
            <p:cNvSpPr/>
            <p:nvPr userDrawn="1"/>
          </p:nvSpPr>
          <p:spPr>
            <a:xfrm>
              <a:off x="376951" y="80009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06" name="object 104"/>
            <p:cNvSpPr/>
            <p:nvPr userDrawn="1"/>
          </p:nvSpPr>
          <p:spPr>
            <a:xfrm>
              <a:off x="376951" y="80163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07" name="object 105"/>
            <p:cNvSpPr/>
            <p:nvPr userDrawn="1"/>
          </p:nvSpPr>
          <p:spPr>
            <a:xfrm>
              <a:off x="376951" y="803180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47081"/>
            </a:solidFill>
          </p:spPr>
          <p:txBody>
            <a:bodyPr wrap="square" lIns="0" tIns="0" rIns="0" bIns="0" rtlCol="0"/>
            <a:lstStyle/>
            <a:p>
              <a:endParaRPr/>
            </a:p>
          </p:txBody>
        </p:sp>
        <p:sp>
          <p:nvSpPr>
            <p:cNvPr id="108" name="object 106"/>
            <p:cNvSpPr/>
            <p:nvPr userDrawn="1"/>
          </p:nvSpPr>
          <p:spPr>
            <a:xfrm>
              <a:off x="376951" y="80472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7081"/>
            </a:solidFill>
          </p:spPr>
          <p:txBody>
            <a:bodyPr wrap="square" lIns="0" tIns="0" rIns="0" bIns="0" rtlCol="0"/>
            <a:lstStyle/>
            <a:p>
              <a:endParaRPr/>
            </a:p>
          </p:txBody>
        </p:sp>
        <p:sp>
          <p:nvSpPr>
            <p:cNvPr id="109" name="object 107"/>
            <p:cNvSpPr/>
            <p:nvPr userDrawn="1"/>
          </p:nvSpPr>
          <p:spPr>
            <a:xfrm>
              <a:off x="376951" y="806270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6E7F"/>
            </a:solidFill>
          </p:spPr>
          <p:txBody>
            <a:bodyPr wrap="square" lIns="0" tIns="0" rIns="0" bIns="0" rtlCol="0"/>
            <a:lstStyle/>
            <a:p>
              <a:endParaRPr/>
            </a:p>
          </p:txBody>
        </p:sp>
        <p:sp>
          <p:nvSpPr>
            <p:cNvPr id="110" name="object 108"/>
            <p:cNvSpPr/>
            <p:nvPr userDrawn="1"/>
          </p:nvSpPr>
          <p:spPr>
            <a:xfrm>
              <a:off x="376951" y="80781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F7F"/>
            </a:solidFill>
          </p:spPr>
          <p:txBody>
            <a:bodyPr wrap="square" lIns="0" tIns="0" rIns="0" bIns="0" rtlCol="0"/>
            <a:lstStyle/>
            <a:p>
              <a:endParaRPr/>
            </a:p>
          </p:txBody>
        </p:sp>
        <p:sp>
          <p:nvSpPr>
            <p:cNvPr id="111" name="object 109"/>
            <p:cNvSpPr/>
            <p:nvPr userDrawn="1"/>
          </p:nvSpPr>
          <p:spPr>
            <a:xfrm>
              <a:off x="376951" y="80936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66F7F"/>
            </a:solidFill>
          </p:spPr>
          <p:txBody>
            <a:bodyPr wrap="square" lIns="0" tIns="0" rIns="0" bIns="0" rtlCol="0"/>
            <a:lstStyle/>
            <a:p>
              <a:endParaRPr/>
            </a:p>
          </p:txBody>
        </p:sp>
        <p:sp>
          <p:nvSpPr>
            <p:cNvPr id="112" name="object 110"/>
            <p:cNvSpPr/>
            <p:nvPr userDrawn="1"/>
          </p:nvSpPr>
          <p:spPr>
            <a:xfrm>
              <a:off x="376951" y="81090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E7E"/>
            </a:solidFill>
          </p:spPr>
          <p:txBody>
            <a:bodyPr wrap="square" lIns="0" tIns="0" rIns="0" bIns="0" rtlCol="0"/>
            <a:lstStyle/>
            <a:p>
              <a:endParaRPr/>
            </a:p>
          </p:txBody>
        </p:sp>
        <p:sp>
          <p:nvSpPr>
            <p:cNvPr id="113" name="object 111"/>
            <p:cNvSpPr/>
            <p:nvPr userDrawn="1"/>
          </p:nvSpPr>
          <p:spPr>
            <a:xfrm>
              <a:off x="376951" y="81245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D"/>
            </a:solidFill>
          </p:spPr>
          <p:txBody>
            <a:bodyPr wrap="square" lIns="0" tIns="0" rIns="0" bIns="0" rtlCol="0"/>
            <a:lstStyle/>
            <a:p>
              <a:endParaRPr/>
            </a:p>
          </p:txBody>
        </p:sp>
        <p:sp>
          <p:nvSpPr>
            <p:cNvPr id="114" name="object 112"/>
            <p:cNvSpPr/>
            <p:nvPr userDrawn="1"/>
          </p:nvSpPr>
          <p:spPr>
            <a:xfrm>
              <a:off x="376951" y="81399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C"/>
            </a:solidFill>
          </p:spPr>
          <p:txBody>
            <a:bodyPr wrap="square" lIns="0" tIns="0" rIns="0" bIns="0" rtlCol="0"/>
            <a:lstStyle/>
            <a:p>
              <a:endParaRPr/>
            </a:p>
          </p:txBody>
        </p:sp>
        <p:sp>
          <p:nvSpPr>
            <p:cNvPr id="115" name="object 113"/>
            <p:cNvSpPr/>
            <p:nvPr userDrawn="1"/>
          </p:nvSpPr>
          <p:spPr>
            <a:xfrm>
              <a:off x="376951" y="815539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86D7C"/>
            </a:solidFill>
          </p:spPr>
          <p:txBody>
            <a:bodyPr wrap="square" lIns="0" tIns="0" rIns="0" bIns="0" rtlCol="0"/>
            <a:lstStyle/>
            <a:p>
              <a:endParaRPr/>
            </a:p>
          </p:txBody>
        </p:sp>
        <p:sp>
          <p:nvSpPr>
            <p:cNvPr id="116" name="object 114"/>
            <p:cNvSpPr/>
            <p:nvPr userDrawn="1"/>
          </p:nvSpPr>
          <p:spPr>
            <a:xfrm>
              <a:off x="376951" y="817085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C"/>
            </a:solidFill>
          </p:spPr>
          <p:txBody>
            <a:bodyPr wrap="square" lIns="0" tIns="0" rIns="0" bIns="0" rtlCol="0"/>
            <a:lstStyle/>
            <a:p>
              <a:endParaRPr/>
            </a:p>
          </p:txBody>
        </p:sp>
        <p:sp>
          <p:nvSpPr>
            <p:cNvPr id="117" name="object 115"/>
            <p:cNvSpPr/>
            <p:nvPr userDrawn="1"/>
          </p:nvSpPr>
          <p:spPr>
            <a:xfrm>
              <a:off x="376951" y="818629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A"/>
            </a:solidFill>
          </p:spPr>
          <p:txBody>
            <a:bodyPr wrap="square" lIns="0" tIns="0" rIns="0" bIns="0" rtlCol="0"/>
            <a:lstStyle/>
            <a:p>
              <a:endParaRPr/>
            </a:p>
          </p:txBody>
        </p:sp>
        <p:sp>
          <p:nvSpPr>
            <p:cNvPr id="118" name="object 116"/>
            <p:cNvSpPr/>
            <p:nvPr userDrawn="1"/>
          </p:nvSpPr>
          <p:spPr>
            <a:xfrm>
              <a:off x="376951" y="820173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C6C7A"/>
            </a:solidFill>
          </p:spPr>
          <p:txBody>
            <a:bodyPr wrap="square" lIns="0" tIns="0" rIns="0" bIns="0" rtlCol="0"/>
            <a:lstStyle/>
            <a:p>
              <a:endParaRPr/>
            </a:p>
          </p:txBody>
        </p:sp>
        <p:sp>
          <p:nvSpPr>
            <p:cNvPr id="119" name="object 117"/>
            <p:cNvSpPr/>
            <p:nvPr userDrawn="1"/>
          </p:nvSpPr>
          <p:spPr>
            <a:xfrm>
              <a:off x="376951" y="821719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20" name="object 118"/>
            <p:cNvSpPr/>
            <p:nvPr userDrawn="1"/>
          </p:nvSpPr>
          <p:spPr>
            <a:xfrm>
              <a:off x="376951" y="82326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21" name="object 119"/>
            <p:cNvSpPr/>
            <p:nvPr userDrawn="1"/>
          </p:nvSpPr>
          <p:spPr>
            <a:xfrm>
              <a:off x="376951" y="82480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C79"/>
            </a:solidFill>
          </p:spPr>
          <p:txBody>
            <a:bodyPr wrap="square" lIns="0" tIns="0" rIns="0" bIns="0" rtlCol="0"/>
            <a:lstStyle/>
            <a:p>
              <a:endParaRPr/>
            </a:p>
          </p:txBody>
        </p:sp>
        <p:sp>
          <p:nvSpPr>
            <p:cNvPr id="122" name="object 120"/>
            <p:cNvSpPr/>
            <p:nvPr userDrawn="1"/>
          </p:nvSpPr>
          <p:spPr>
            <a:xfrm>
              <a:off x="376951" y="82635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E6B77"/>
            </a:solidFill>
          </p:spPr>
          <p:txBody>
            <a:bodyPr wrap="square" lIns="0" tIns="0" rIns="0" bIns="0" rtlCol="0"/>
            <a:lstStyle/>
            <a:p>
              <a:endParaRPr/>
            </a:p>
          </p:txBody>
        </p:sp>
        <p:sp>
          <p:nvSpPr>
            <p:cNvPr id="123" name="object 121"/>
            <p:cNvSpPr/>
            <p:nvPr userDrawn="1"/>
          </p:nvSpPr>
          <p:spPr>
            <a:xfrm>
              <a:off x="376951" y="827898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B77"/>
            </a:solidFill>
          </p:spPr>
          <p:txBody>
            <a:bodyPr wrap="square" lIns="0" tIns="0" rIns="0" bIns="0" rtlCol="0"/>
            <a:lstStyle/>
            <a:p>
              <a:endParaRPr/>
            </a:p>
          </p:txBody>
        </p:sp>
        <p:sp>
          <p:nvSpPr>
            <p:cNvPr id="124" name="object 122"/>
            <p:cNvSpPr/>
            <p:nvPr userDrawn="1"/>
          </p:nvSpPr>
          <p:spPr>
            <a:xfrm>
              <a:off x="376951" y="829443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25" name="object 123"/>
            <p:cNvSpPr/>
            <p:nvPr userDrawn="1"/>
          </p:nvSpPr>
          <p:spPr>
            <a:xfrm>
              <a:off x="376951" y="830988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26" name="object 124"/>
            <p:cNvSpPr/>
            <p:nvPr userDrawn="1"/>
          </p:nvSpPr>
          <p:spPr>
            <a:xfrm>
              <a:off x="376951" y="832532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06B76"/>
            </a:solidFill>
          </p:spPr>
          <p:txBody>
            <a:bodyPr wrap="square" lIns="0" tIns="0" rIns="0" bIns="0" rtlCol="0"/>
            <a:lstStyle/>
            <a:p>
              <a:endParaRPr/>
            </a:p>
          </p:txBody>
        </p:sp>
        <p:sp>
          <p:nvSpPr>
            <p:cNvPr id="127" name="object 125"/>
            <p:cNvSpPr/>
            <p:nvPr userDrawn="1"/>
          </p:nvSpPr>
          <p:spPr>
            <a:xfrm>
              <a:off x="376951" y="83407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28" name="object 126"/>
            <p:cNvSpPr/>
            <p:nvPr userDrawn="1"/>
          </p:nvSpPr>
          <p:spPr>
            <a:xfrm>
              <a:off x="376951" y="83562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29" name="object 127"/>
            <p:cNvSpPr/>
            <p:nvPr userDrawn="1"/>
          </p:nvSpPr>
          <p:spPr>
            <a:xfrm>
              <a:off x="376951" y="837167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26A74"/>
            </a:solidFill>
          </p:spPr>
          <p:txBody>
            <a:bodyPr wrap="square" lIns="0" tIns="0" rIns="0" bIns="0" rtlCol="0"/>
            <a:lstStyle/>
            <a:p>
              <a:endParaRPr/>
            </a:p>
          </p:txBody>
        </p:sp>
        <p:sp>
          <p:nvSpPr>
            <p:cNvPr id="130" name="object 128"/>
            <p:cNvSpPr/>
            <p:nvPr userDrawn="1"/>
          </p:nvSpPr>
          <p:spPr>
            <a:xfrm>
              <a:off x="376951" y="838712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31" name="object 129"/>
            <p:cNvSpPr/>
            <p:nvPr userDrawn="1"/>
          </p:nvSpPr>
          <p:spPr>
            <a:xfrm>
              <a:off x="376951" y="840257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32" name="object 130"/>
            <p:cNvSpPr/>
            <p:nvPr userDrawn="1"/>
          </p:nvSpPr>
          <p:spPr>
            <a:xfrm>
              <a:off x="376951" y="841801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46871"/>
            </a:solidFill>
          </p:spPr>
          <p:txBody>
            <a:bodyPr wrap="square" lIns="0" tIns="0" rIns="0" bIns="0" rtlCol="0"/>
            <a:lstStyle/>
            <a:p>
              <a:endParaRPr/>
            </a:p>
          </p:txBody>
        </p:sp>
        <p:sp>
          <p:nvSpPr>
            <p:cNvPr id="133" name="object 131"/>
            <p:cNvSpPr/>
            <p:nvPr userDrawn="1"/>
          </p:nvSpPr>
          <p:spPr>
            <a:xfrm>
              <a:off x="376951" y="843347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66871"/>
            </a:solidFill>
          </p:spPr>
          <p:txBody>
            <a:bodyPr wrap="square" lIns="0" tIns="0" rIns="0" bIns="0" rtlCol="0"/>
            <a:lstStyle/>
            <a:p>
              <a:endParaRPr/>
            </a:p>
          </p:txBody>
        </p:sp>
        <p:sp>
          <p:nvSpPr>
            <p:cNvPr id="134" name="object 132"/>
            <p:cNvSpPr/>
            <p:nvPr userDrawn="1"/>
          </p:nvSpPr>
          <p:spPr>
            <a:xfrm>
              <a:off x="376951" y="844891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66871"/>
            </a:solidFill>
          </p:spPr>
          <p:txBody>
            <a:bodyPr wrap="square" lIns="0" tIns="0" rIns="0" bIns="0" rtlCol="0"/>
            <a:lstStyle/>
            <a:p>
              <a:endParaRPr/>
            </a:p>
          </p:txBody>
        </p:sp>
        <p:sp>
          <p:nvSpPr>
            <p:cNvPr id="135" name="object 133"/>
            <p:cNvSpPr/>
            <p:nvPr userDrawn="1"/>
          </p:nvSpPr>
          <p:spPr>
            <a:xfrm>
              <a:off x="376951" y="846437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96F"/>
            </a:solidFill>
          </p:spPr>
          <p:txBody>
            <a:bodyPr wrap="square" lIns="0" tIns="0" rIns="0" bIns="0" rtlCol="0"/>
            <a:lstStyle/>
            <a:p>
              <a:endParaRPr/>
            </a:p>
          </p:txBody>
        </p:sp>
        <p:sp>
          <p:nvSpPr>
            <p:cNvPr id="136" name="object 134"/>
            <p:cNvSpPr/>
            <p:nvPr userDrawn="1"/>
          </p:nvSpPr>
          <p:spPr>
            <a:xfrm>
              <a:off x="376951" y="847981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76F"/>
            </a:solidFill>
          </p:spPr>
          <p:txBody>
            <a:bodyPr wrap="square" lIns="0" tIns="0" rIns="0" bIns="0" rtlCol="0"/>
            <a:lstStyle/>
            <a:p>
              <a:endParaRPr/>
            </a:p>
          </p:txBody>
        </p:sp>
        <p:sp>
          <p:nvSpPr>
            <p:cNvPr id="137" name="object 135"/>
            <p:cNvSpPr/>
            <p:nvPr userDrawn="1"/>
          </p:nvSpPr>
          <p:spPr>
            <a:xfrm>
              <a:off x="376951" y="849525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8676E"/>
            </a:solidFill>
          </p:spPr>
          <p:txBody>
            <a:bodyPr wrap="square" lIns="0" tIns="0" rIns="0" bIns="0" rtlCol="0"/>
            <a:lstStyle/>
            <a:p>
              <a:endParaRPr/>
            </a:p>
          </p:txBody>
        </p:sp>
        <p:sp>
          <p:nvSpPr>
            <p:cNvPr id="138" name="object 136"/>
            <p:cNvSpPr/>
            <p:nvPr userDrawn="1"/>
          </p:nvSpPr>
          <p:spPr>
            <a:xfrm>
              <a:off x="376951" y="851071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39" name="object 137"/>
            <p:cNvSpPr/>
            <p:nvPr userDrawn="1"/>
          </p:nvSpPr>
          <p:spPr>
            <a:xfrm>
              <a:off x="376951" y="85261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40" name="object 138"/>
            <p:cNvSpPr/>
            <p:nvPr userDrawn="1"/>
          </p:nvSpPr>
          <p:spPr>
            <a:xfrm>
              <a:off x="376951" y="854160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A676C"/>
            </a:solidFill>
          </p:spPr>
          <p:txBody>
            <a:bodyPr wrap="square" lIns="0" tIns="0" rIns="0" bIns="0" rtlCol="0"/>
            <a:lstStyle/>
            <a:p>
              <a:endParaRPr/>
            </a:p>
          </p:txBody>
        </p:sp>
        <p:sp>
          <p:nvSpPr>
            <p:cNvPr id="141" name="object 139"/>
            <p:cNvSpPr/>
            <p:nvPr userDrawn="1"/>
          </p:nvSpPr>
          <p:spPr>
            <a:xfrm>
              <a:off x="376951" y="85570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C"/>
            </a:solidFill>
          </p:spPr>
          <p:txBody>
            <a:bodyPr wrap="square" lIns="0" tIns="0" rIns="0" bIns="0" rtlCol="0"/>
            <a:lstStyle/>
            <a:p>
              <a:endParaRPr/>
            </a:p>
          </p:txBody>
        </p:sp>
        <p:sp>
          <p:nvSpPr>
            <p:cNvPr id="142" name="object 140"/>
            <p:cNvSpPr/>
            <p:nvPr userDrawn="1"/>
          </p:nvSpPr>
          <p:spPr>
            <a:xfrm>
              <a:off x="376951" y="857250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B"/>
            </a:solidFill>
          </p:spPr>
          <p:txBody>
            <a:bodyPr wrap="square" lIns="0" tIns="0" rIns="0" bIns="0" rtlCol="0"/>
            <a:lstStyle/>
            <a:p>
              <a:endParaRPr/>
            </a:p>
          </p:txBody>
        </p:sp>
        <p:sp>
          <p:nvSpPr>
            <p:cNvPr id="143" name="object 141"/>
            <p:cNvSpPr/>
            <p:nvPr userDrawn="1"/>
          </p:nvSpPr>
          <p:spPr>
            <a:xfrm>
              <a:off x="376951" y="858794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B666B"/>
            </a:solidFill>
          </p:spPr>
          <p:txBody>
            <a:bodyPr wrap="square" lIns="0" tIns="0" rIns="0" bIns="0" rtlCol="0"/>
            <a:lstStyle/>
            <a:p>
              <a:endParaRPr/>
            </a:p>
          </p:txBody>
        </p:sp>
        <p:sp>
          <p:nvSpPr>
            <p:cNvPr id="144" name="object 142"/>
            <p:cNvSpPr/>
            <p:nvPr userDrawn="1"/>
          </p:nvSpPr>
          <p:spPr>
            <a:xfrm>
              <a:off x="376951" y="860340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66B"/>
            </a:solidFill>
          </p:spPr>
          <p:txBody>
            <a:bodyPr wrap="square" lIns="0" tIns="0" rIns="0" bIns="0" rtlCol="0"/>
            <a:lstStyle/>
            <a:p>
              <a:endParaRPr/>
            </a:p>
          </p:txBody>
        </p:sp>
        <p:sp>
          <p:nvSpPr>
            <p:cNvPr id="145" name="object 143"/>
            <p:cNvSpPr/>
            <p:nvPr userDrawn="1"/>
          </p:nvSpPr>
          <p:spPr>
            <a:xfrm>
              <a:off x="376951" y="861884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D6669"/>
            </a:solidFill>
          </p:spPr>
          <p:txBody>
            <a:bodyPr wrap="square" lIns="0" tIns="0" rIns="0" bIns="0" rtlCol="0"/>
            <a:lstStyle/>
            <a:p>
              <a:endParaRPr/>
            </a:p>
          </p:txBody>
        </p:sp>
        <p:sp>
          <p:nvSpPr>
            <p:cNvPr id="146" name="object 144"/>
            <p:cNvSpPr/>
            <p:nvPr userDrawn="1"/>
          </p:nvSpPr>
          <p:spPr>
            <a:xfrm>
              <a:off x="376951" y="863430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469"/>
            </a:solidFill>
          </p:spPr>
          <p:txBody>
            <a:bodyPr wrap="square" lIns="0" tIns="0" rIns="0" bIns="0" rtlCol="0"/>
            <a:lstStyle/>
            <a:p>
              <a:endParaRPr/>
            </a:p>
          </p:txBody>
        </p:sp>
        <p:sp>
          <p:nvSpPr>
            <p:cNvPr id="147" name="object 145"/>
            <p:cNvSpPr/>
            <p:nvPr userDrawn="1"/>
          </p:nvSpPr>
          <p:spPr>
            <a:xfrm>
              <a:off x="376951" y="864974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48" name="object 146"/>
            <p:cNvSpPr/>
            <p:nvPr userDrawn="1"/>
          </p:nvSpPr>
          <p:spPr>
            <a:xfrm>
              <a:off x="376951" y="866519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F6468"/>
            </a:solidFill>
          </p:spPr>
          <p:txBody>
            <a:bodyPr wrap="square" lIns="0" tIns="0" rIns="0" bIns="0" rtlCol="0"/>
            <a:lstStyle/>
            <a:p>
              <a:endParaRPr/>
            </a:p>
          </p:txBody>
        </p:sp>
        <p:sp>
          <p:nvSpPr>
            <p:cNvPr id="149" name="object 147"/>
            <p:cNvSpPr/>
            <p:nvPr userDrawn="1"/>
          </p:nvSpPr>
          <p:spPr>
            <a:xfrm>
              <a:off x="376951" y="868064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50" name="object 148"/>
            <p:cNvSpPr/>
            <p:nvPr userDrawn="1"/>
          </p:nvSpPr>
          <p:spPr>
            <a:xfrm>
              <a:off x="376951" y="869609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6"/>
            </a:solidFill>
          </p:spPr>
          <p:txBody>
            <a:bodyPr wrap="square" lIns="0" tIns="0" rIns="0" bIns="0" rtlCol="0"/>
            <a:lstStyle/>
            <a:p>
              <a:endParaRPr/>
            </a:p>
          </p:txBody>
        </p:sp>
        <p:sp>
          <p:nvSpPr>
            <p:cNvPr id="151" name="object 149"/>
            <p:cNvSpPr/>
            <p:nvPr userDrawn="1"/>
          </p:nvSpPr>
          <p:spPr>
            <a:xfrm>
              <a:off x="376951" y="871153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16366"/>
            </a:solidFill>
          </p:spPr>
          <p:txBody>
            <a:bodyPr wrap="square" lIns="0" tIns="0" rIns="0" bIns="0" rtlCol="0"/>
            <a:lstStyle/>
            <a:p>
              <a:endParaRPr/>
            </a:p>
          </p:txBody>
        </p:sp>
        <p:sp>
          <p:nvSpPr>
            <p:cNvPr id="152" name="object 150"/>
            <p:cNvSpPr/>
            <p:nvPr userDrawn="1"/>
          </p:nvSpPr>
          <p:spPr>
            <a:xfrm>
              <a:off x="376951" y="872699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5"/>
            </a:solidFill>
          </p:spPr>
          <p:txBody>
            <a:bodyPr wrap="square" lIns="0" tIns="0" rIns="0" bIns="0" rtlCol="0"/>
            <a:lstStyle/>
            <a:p>
              <a:endParaRPr/>
            </a:p>
          </p:txBody>
        </p:sp>
        <p:sp>
          <p:nvSpPr>
            <p:cNvPr id="153" name="object 151"/>
            <p:cNvSpPr/>
            <p:nvPr userDrawn="1"/>
          </p:nvSpPr>
          <p:spPr>
            <a:xfrm>
              <a:off x="376951" y="874243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36365"/>
            </a:solidFill>
          </p:spPr>
          <p:txBody>
            <a:bodyPr wrap="square" lIns="0" tIns="0" rIns="0" bIns="0" rtlCol="0"/>
            <a:lstStyle/>
            <a:p>
              <a:endParaRPr/>
            </a:p>
          </p:txBody>
        </p:sp>
        <p:sp>
          <p:nvSpPr>
            <p:cNvPr id="154" name="object 152"/>
            <p:cNvSpPr/>
            <p:nvPr userDrawn="1"/>
          </p:nvSpPr>
          <p:spPr>
            <a:xfrm>
              <a:off x="376951" y="875788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36365"/>
            </a:solidFill>
          </p:spPr>
          <p:txBody>
            <a:bodyPr wrap="square" lIns="0" tIns="0" rIns="0" bIns="0" rtlCol="0"/>
            <a:lstStyle/>
            <a:p>
              <a:endParaRPr/>
            </a:p>
          </p:txBody>
        </p:sp>
        <p:sp>
          <p:nvSpPr>
            <p:cNvPr id="155" name="object 153"/>
            <p:cNvSpPr/>
            <p:nvPr userDrawn="1"/>
          </p:nvSpPr>
          <p:spPr>
            <a:xfrm>
              <a:off x="376951" y="877333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56" name="object 154"/>
            <p:cNvSpPr/>
            <p:nvPr userDrawn="1"/>
          </p:nvSpPr>
          <p:spPr>
            <a:xfrm>
              <a:off x="376951" y="878877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56163"/>
            </a:solidFill>
          </p:spPr>
          <p:txBody>
            <a:bodyPr wrap="square" lIns="0" tIns="0" rIns="0" bIns="0" rtlCol="0"/>
            <a:lstStyle/>
            <a:p>
              <a:endParaRPr/>
            </a:p>
          </p:txBody>
        </p:sp>
        <p:sp>
          <p:nvSpPr>
            <p:cNvPr id="157" name="object 155"/>
            <p:cNvSpPr/>
            <p:nvPr userDrawn="1"/>
          </p:nvSpPr>
          <p:spPr>
            <a:xfrm>
              <a:off x="376951" y="880423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58" name="object 156"/>
            <p:cNvSpPr/>
            <p:nvPr userDrawn="1"/>
          </p:nvSpPr>
          <p:spPr>
            <a:xfrm>
              <a:off x="376951" y="881967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6161"/>
            </a:solidFill>
          </p:spPr>
          <p:txBody>
            <a:bodyPr wrap="square" lIns="0" tIns="0" rIns="0" bIns="0" rtlCol="0"/>
            <a:lstStyle/>
            <a:p>
              <a:endParaRPr/>
            </a:p>
          </p:txBody>
        </p:sp>
        <p:sp>
          <p:nvSpPr>
            <p:cNvPr id="159" name="object 157"/>
            <p:cNvSpPr/>
            <p:nvPr userDrawn="1"/>
          </p:nvSpPr>
          <p:spPr>
            <a:xfrm>
              <a:off x="376951" y="883512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76161"/>
            </a:solidFill>
          </p:spPr>
          <p:txBody>
            <a:bodyPr wrap="square" lIns="0" tIns="0" rIns="0" bIns="0" rtlCol="0"/>
            <a:lstStyle/>
            <a:p>
              <a:endParaRPr/>
            </a:p>
          </p:txBody>
        </p:sp>
        <p:sp>
          <p:nvSpPr>
            <p:cNvPr id="160" name="object 158"/>
            <p:cNvSpPr/>
            <p:nvPr userDrawn="1"/>
          </p:nvSpPr>
          <p:spPr>
            <a:xfrm>
              <a:off x="376951" y="885057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5F60"/>
            </a:solidFill>
          </p:spPr>
          <p:txBody>
            <a:bodyPr wrap="square" lIns="0" tIns="0" rIns="0" bIns="0" rtlCol="0"/>
            <a:lstStyle/>
            <a:p>
              <a:endParaRPr/>
            </a:p>
          </p:txBody>
        </p:sp>
        <p:sp>
          <p:nvSpPr>
            <p:cNvPr id="161" name="object 159"/>
            <p:cNvSpPr/>
            <p:nvPr userDrawn="1"/>
          </p:nvSpPr>
          <p:spPr>
            <a:xfrm>
              <a:off x="376951" y="886602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85F60"/>
            </a:solidFill>
          </p:spPr>
          <p:txBody>
            <a:bodyPr wrap="square" lIns="0" tIns="0" rIns="0" bIns="0" rtlCol="0"/>
            <a:lstStyle/>
            <a:p>
              <a:endParaRPr/>
            </a:p>
          </p:txBody>
        </p:sp>
        <p:sp>
          <p:nvSpPr>
            <p:cNvPr id="162" name="object 160"/>
            <p:cNvSpPr/>
            <p:nvPr userDrawn="1"/>
          </p:nvSpPr>
          <p:spPr>
            <a:xfrm>
              <a:off x="376951" y="888146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85F60"/>
            </a:solidFill>
          </p:spPr>
          <p:txBody>
            <a:bodyPr wrap="square" lIns="0" tIns="0" rIns="0" bIns="0" rtlCol="0"/>
            <a:lstStyle/>
            <a:p>
              <a:endParaRPr/>
            </a:p>
          </p:txBody>
        </p:sp>
        <p:sp>
          <p:nvSpPr>
            <p:cNvPr id="163" name="object 161"/>
            <p:cNvSpPr/>
            <p:nvPr userDrawn="1"/>
          </p:nvSpPr>
          <p:spPr>
            <a:xfrm>
              <a:off x="376951" y="889692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95F5F"/>
            </a:solidFill>
          </p:spPr>
          <p:txBody>
            <a:bodyPr wrap="square" lIns="0" tIns="0" rIns="0" bIns="0" rtlCol="0"/>
            <a:lstStyle/>
            <a:p>
              <a:endParaRPr/>
            </a:p>
          </p:txBody>
        </p:sp>
        <p:sp>
          <p:nvSpPr>
            <p:cNvPr id="164" name="object 162"/>
            <p:cNvSpPr/>
            <p:nvPr userDrawn="1"/>
          </p:nvSpPr>
          <p:spPr>
            <a:xfrm>
              <a:off x="376951" y="891236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A5E5E"/>
            </a:solidFill>
          </p:spPr>
          <p:txBody>
            <a:bodyPr wrap="square" lIns="0" tIns="0" rIns="0" bIns="0" rtlCol="0"/>
            <a:lstStyle/>
            <a:p>
              <a:endParaRPr/>
            </a:p>
          </p:txBody>
        </p:sp>
        <p:sp>
          <p:nvSpPr>
            <p:cNvPr id="165" name="object 163"/>
            <p:cNvSpPr/>
            <p:nvPr userDrawn="1"/>
          </p:nvSpPr>
          <p:spPr>
            <a:xfrm>
              <a:off x="376951" y="892782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66" name="object 164"/>
            <p:cNvSpPr/>
            <p:nvPr userDrawn="1"/>
          </p:nvSpPr>
          <p:spPr>
            <a:xfrm>
              <a:off x="376951" y="894326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67" name="object 165"/>
            <p:cNvSpPr/>
            <p:nvPr userDrawn="1"/>
          </p:nvSpPr>
          <p:spPr>
            <a:xfrm>
              <a:off x="376951" y="895871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C5E5D"/>
            </a:solidFill>
          </p:spPr>
          <p:txBody>
            <a:bodyPr wrap="square" lIns="0" tIns="0" rIns="0" bIns="0" rtlCol="0"/>
            <a:lstStyle/>
            <a:p>
              <a:endParaRPr/>
            </a:p>
          </p:txBody>
        </p:sp>
        <p:sp>
          <p:nvSpPr>
            <p:cNvPr id="168" name="object 166"/>
            <p:cNvSpPr/>
            <p:nvPr userDrawn="1"/>
          </p:nvSpPr>
          <p:spPr>
            <a:xfrm>
              <a:off x="376951" y="897416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E5B"/>
            </a:solidFill>
          </p:spPr>
          <p:txBody>
            <a:bodyPr wrap="square" lIns="0" tIns="0" rIns="0" bIns="0" rtlCol="0"/>
            <a:lstStyle/>
            <a:p>
              <a:endParaRPr/>
            </a:p>
          </p:txBody>
        </p:sp>
        <p:sp>
          <p:nvSpPr>
            <p:cNvPr id="169" name="object 167"/>
            <p:cNvSpPr/>
            <p:nvPr userDrawn="1"/>
          </p:nvSpPr>
          <p:spPr>
            <a:xfrm>
              <a:off x="376951" y="898961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C5B"/>
            </a:solidFill>
          </p:spPr>
          <p:txBody>
            <a:bodyPr wrap="square" lIns="0" tIns="0" rIns="0" bIns="0" rtlCol="0"/>
            <a:lstStyle/>
            <a:p>
              <a:endParaRPr/>
            </a:p>
          </p:txBody>
        </p:sp>
        <p:sp>
          <p:nvSpPr>
            <p:cNvPr id="170" name="object 168"/>
            <p:cNvSpPr/>
            <p:nvPr userDrawn="1"/>
          </p:nvSpPr>
          <p:spPr>
            <a:xfrm>
              <a:off x="376951" y="900505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E5C5A"/>
            </a:solidFill>
          </p:spPr>
          <p:txBody>
            <a:bodyPr wrap="square" lIns="0" tIns="0" rIns="0" bIns="0" rtlCol="0"/>
            <a:lstStyle/>
            <a:p>
              <a:endParaRPr/>
            </a:p>
          </p:txBody>
        </p:sp>
        <p:sp>
          <p:nvSpPr>
            <p:cNvPr id="171" name="object 169"/>
            <p:cNvSpPr/>
            <p:nvPr userDrawn="1"/>
          </p:nvSpPr>
          <p:spPr>
            <a:xfrm>
              <a:off x="376951" y="902051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72" name="object 170"/>
            <p:cNvSpPr/>
            <p:nvPr userDrawn="1"/>
          </p:nvSpPr>
          <p:spPr>
            <a:xfrm>
              <a:off x="376951" y="90359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73" name="object 171"/>
            <p:cNvSpPr/>
            <p:nvPr userDrawn="1"/>
          </p:nvSpPr>
          <p:spPr>
            <a:xfrm>
              <a:off x="376951" y="905140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05C58"/>
            </a:solidFill>
          </p:spPr>
          <p:txBody>
            <a:bodyPr wrap="square" lIns="0" tIns="0" rIns="0" bIns="0" rtlCol="0"/>
            <a:lstStyle/>
            <a:p>
              <a:endParaRPr/>
            </a:p>
          </p:txBody>
        </p:sp>
        <p:sp>
          <p:nvSpPr>
            <p:cNvPr id="174" name="object 172"/>
            <p:cNvSpPr/>
            <p:nvPr userDrawn="1"/>
          </p:nvSpPr>
          <p:spPr>
            <a:xfrm>
              <a:off x="376951" y="90668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05A58"/>
            </a:solidFill>
          </p:spPr>
          <p:txBody>
            <a:bodyPr wrap="square" lIns="0" tIns="0" rIns="0" bIns="0" rtlCol="0"/>
            <a:lstStyle/>
            <a:p>
              <a:endParaRPr/>
            </a:p>
          </p:txBody>
        </p:sp>
        <p:sp>
          <p:nvSpPr>
            <p:cNvPr id="175" name="object 173"/>
            <p:cNvSpPr/>
            <p:nvPr userDrawn="1"/>
          </p:nvSpPr>
          <p:spPr>
            <a:xfrm>
              <a:off x="376951" y="908229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25A57"/>
            </a:solidFill>
          </p:spPr>
          <p:txBody>
            <a:bodyPr wrap="square" lIns="0" tIns="0" rIns="0" bIns="0" rtlCol="0"/>
            <a:lstStyle/>
            <a:p>
              <a:endParaRPr/>
            </a:p>
          </p:txBody>
        </p:sp>
        <p:sp>
          <p:nvSpPr>
            <p:cNvPr id="176" name="object 174"/>
            <p:cNvSpPr/>
            <p:nvPr userDrawn="1"/>
          </p:nvSpPr>
          <p:spPr>
            <a:xfrm>
              <a:off x="376951" y="909775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77" name="object 175"/>
            <p:cNvSpPr/>
            <p:nvPr userDrawn="1"/>
          </p:nvSpPr>
          <p:spPr>
            <a:xfrm>
              <a:off x="376951" y="911319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78" name="object 176"/>
            <p:cNvSpPr/>
            <p:nvPr userDrawn="1"/>
          </p:nvSpPr>
          <p:spPr>
            <a:xfrm>
              <a:off x="376951" y="912864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35855"/>
            </a:solidFill>
          </p:spPr>
          <p:txBody>
            <a:bodyPr wrap="square" lIns="0" tIns="0" rIns="0" bIns="0" rtlCol="0"/>
            <a:lstStyle/>
            <a:p>
              <a:endParaRPr/>
            </a:p>
          </p:txBody>
        </p:sp>
        <p:sp>
          <p:nvSpPr>
            <p:cNvPr id="179" name="object 177"/>
            <p:cNvSpPr/>
            <p:nvPr userDrawn="1"/>
          </p:nvSpPr>
          <p:spPr>
            <a:xfrm>
              <a:off x="376951" y="914409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5"/>
            </a:solidFill>
          </p:spPr>
          <p:txBody>
            <a:bodyPr wrap="square" lIns="0" tIns="0" rIns="0" bIns="0" rtlCol="0"/>
            <a:lstStyle/>
            <a:p>
              <a:endParaRPr/>
            </a:p>
          </p:txBody>
        </p:sp>
        <p:sp>
          <p:nvSpPr>
            <p:cNvPr id="180" name="object 178"/>
            <p:cNvSpPr/>
            <p:nvPr userDrawn="1"/>
          </p:nvSpPr>
          <p:spPr>
            <a:xfrm>
              <a:off x="376951" y="915954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4"/>
            </a:solidFill>
          </p:spPr>
          <p:txBody>
            <a:bodyPr wrap="square" lIns="0" tIns="0" rIns="0" bIns="0" rtlCol="0"/>
            <a:lstStyle/>
            <a:p>
              <a:endParaRPr/>
            </a:p>
          </p:txBody>
        </p:sp>
        <p:sp>
          <p:nvSpPr>
            <p:cNvPr id="181" name="object 179"/>
            <p:cNvSpPr/>
            <p:nvPr userDrawn="1"/>
          </p:nvSpPr>
          <p:spPr>
            <a:xfrm>
              <a:off x="376951" y="917498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55853"/>
            </a:solidFill>
          </p:spPr>
          <p:txBody>
            <a:bodyPr wrap="square" lIns="0" tIns="0" rIns="0" bIns="0" rtlCol="0"/>
            <a:lstStyle/>
            <a:p>
              <a:endParaRPr/>
            </a:p>
          </p:txBody>
        </p:sp>
        <p:sp>
          <p:nvSpPr>
            <p:cNvPr id="182" name="object 180"/>
            <p:cNvSpPr/>
            <p:nvPr userDrawn="1"/>
          </p:nvSpPr>
          <p:spPr>
            <a:xfrm>
              <a:off x="376951" y="919044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853"/>
            </a:solidFill>
          </p:spPr>
          <p:txBody>
            <a:bodyPr wrap="square" lIns="0" tIns="0" rIns="0" bIns="0" rtlCol="0"/>
            <a:lstStyle/>
            <a:p>
              <a:endParaRPr/>
            </a:p>
          </p:txBody>
        </p:sp>
        <p:sp>
          <p:nvSpPr>
            <p:cNvPr id="183" name="object 181"/>
            <p:cNvSpPr/>
            <p:nvPr userDrawn="1"/>
          </p:nvSpPr>
          <p:spPr>
            <a:xfrm>
              <a:off x="376951" y="920588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652"/>
            </a:solidFill>
          </p:spPr>
          <p:txBody>
            <a:bodyPr wrap="square" lIns="0" tIns="0" rIns="0" bIns="0" rtlCol="0"/>
            <a:lstStyle/>
            <a:p>
              <a:endParaRPr/>
            </a:p>
          </p:txBody>
        </p:sp>
        <p:sp>
          <p:nvSpPr>
            <p:cNvPr id="184" name="object 182"/>
            <p:cNvSpPr/>
            <p:nvPr userDrawn="1"/>
          </p:nvSpPr>
          <p:spPr>
            <a:xfrm>
              <a:off x="376951" y="922133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75651"/>
            </a:solidFill>
          </p:spPr>
          <p:txBody>
            <a:bodyPr wrap="square" lIns="0" tIns="0" rIns="0" bIns="0" rtlCol="0"/>
            <a:lstStyle/>
            <a:p>
              <a:endParaRPr/>
            </a:p>
          </p:txBody>
        </p:sp>
        <p:sp>
          <p:nvSpPr>
            <p:cNvPr id="185" name="object 183"/>
            <p:cNvSpPr/>
            <p:nvPr userDrawn="1"/>
          </p:nvSpPr>
          <p:spPr>
            <a:xfrm>
              <a:off x="376951" y="923678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1"/>
            </a:solidFill>
          </p:spPr>
          <p:txBody>
            <a:bodyPr wrap="square" lIns="0" tIns="0" rIns="0" bIns="0" rtlCol="0"/>
            <a:lstStyle/>
            <a:p>
              <a:endParaRPr/>
            </a:p>
          </p:txBody>
        </p:sp>
        <p:sp>
          <p:nvSpPr>
            <p:cNvPr id="186" name="object 184"/>
            <p:cNvSpPr/>
            <p:nvPr userDrawn="1"/>
          </p:nvSpPr>
          <p:spPr>
            <a:xfrm>
              <a:off x="376951" y="92522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0"/>
            </a:solidFill>
          </p:spPr>
          <p:txBody>
            <a:bodyPr wrap="square" lIns="0" tIns="0" rIns="0" bIns="0" rtlCol="0"/>
            <a:lstStyle/>
            <a:p>
              <a:endParaRPr/>
            </a:p>
          </p:txBody>
        </p:sp>
        <p:sp>
          <p:nvSpPr>
            <p:cNvPr id="187" name="object 185"/>
            <p:cNvSpPr/>
            <p:nvPr userDrawn="1"/>
          </p:nvSpPr>
          <p:spPr>
            <a:xfrm>
              <a:off x="376951" y="926767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750"/>
            </a:solidFill>
          </p:spPr>
          <p:txBody>
            <a:bodyPr wrap="square" lIns="0" tIns="0" rIns="0" bIns="0" rtlCol="0"/>
            <a:lstStyle/>
            <a:p>
              <a:endParaRPr/>
            </a:p>
          </p:txBody>
        </p:sp>
        <p:sp>
          <p:nvSpPr>
            <p:cNvPr id="188" name="object 186"/>
            <p:cNvSpPr/>
            <p:nvPr userDrawn="1"/>
          </p:nvSpPr>
          <p:spPr>
            <a:xfrm>
              <a:off x="376951" y="92831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9544E"/>
            </a:solidFill>
          </p:spPr>
          <p:txBody>
            <a:bodyPr wrap="square" lIns="0" tIns="0" rIns="0" bIns="0" rtlCol="0"/>
            <a:lstStyle/>
            <a:p>
              <a:endParaRPr/>
            </a:p>
          </p:txBody>
        </p:sp>
        <p:sp>
          <p:nvSpPr>
            <p:cNvPr id="189" name="object 187"/>
            <p:cNvSpPr/>
            <p:nvPr userDrawn="1"/>
          </p:nvSpPr>
          <p:spPr>
            <a:xfrm>
              <a:off x="376951" y="929857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44E"/>
            </a:solidFill>
          </p:spPr>
          <p:txBody>
            <a:bodyPr wrap="square" lIns="0" tIns="0" rIns="0" bIns="0" rtlCol="0"/>
            <a:lstStyle/>
            <a:p>
              <a:endParaRPr/>
            </a:p>
          </p:txBody>
        </p:sp>
        <p:sp>
          <p:nvSpPr>
            <p:cNvPr id="190" name="object 188"/>
            <p:cNvSpPr/>
            <p:nvPr userDrawn="1"/>
          </p:nvSpPr>
          <p:spPr>
            <a:xfrm>
              <a:off x="376951" y="931403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E"/>
            </a:solidFill>
          </p:spPr>
          <p:txBody>
            <a:bodyPr wrap="square" lIns="0" tIns="0" rIns="0" bIns="0" rtlCol="0"/>
            <a:lstStyle/>
            <a:p>
              <a:endParaRPr/>
            </a:p>
          </p:txBody>
        </p:sp>
        <p:sp>
          <p:nvSpPr>
            <p:cNvPr id="191" name="object 189"/>
            <p:cNvSpPr/>
            <p:nvPr userDrawn="1"/>
          </p:nvSpPr>
          <p:spPr>
            <a:xfrm>
              <a:off x="376951" y="932947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D"/>
            </a:solidFill>
          </p:spPr>
          <p:txBody>
            <a:bodyPr wrap="square" lIns="0" tIns="0" rIns="0" bIns="0" rtlCol="0"/>
            <a:lstStyle/>
            <a:p>
              <a:endParaRPr/>
            </a:p>
          </p:txBody>
        </p:sp>
        <p:sp>
          <p:nvSpPr>
            <p:cNvPr id="192" name="object 190"/>
            <p:cNvSpPr/>
            <p:nvPr userDrawn="1"/>
          </p:nvSpPr>
          <p:spPr>
            <a:xfrm>
              <a:off x="376951" y="934491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A524C"/>
            </a:solidFill>
          </p:spPr>
          <p:txBody>
            <a:bodyPr wrap="square" lIns="0" tIns="0" rIns="0" bIns="0" rtlCol="0"/>
            <a:lstStyle/>
            <a:p>
              <a:endParaRPr/>
            </a:p>
          </p:txBody>
        </p:sp>
        <p:sp>
          <p:nvSpPr>
            <p:cNvPr id="193" name="object 191"/>
            <p:cNvSpPr/>
            <p:nvPr userDrawn="1"/>
          </p:nvSpPr>
          <p:spPr>
            <a:xfrm>
              <a:off x="376951" y="936037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194" name="object 192"/>
            <p:cNvSpPr/>
            <p:nvPr userDrawn="1"/>
          </p:nvSpPr>
          <p:spPr>
            <a:xfrm>
              <a:off x="376951" y="937581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195" name="object 193"/>
            <p:cNvSpPr/>
            <p:nvPr userDrawn="1"/>
          </p:nvSpPr>
          <p:spPr>
            <a:xfrm>
              <a:off x="376951" y="939126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24B"/>
            </a:solidFill>
          </p:spPr>
          <p:txBody>
            <a:bodyPr wrap="square" lIns="0" tIns="0" rIns="0" bIns="0" rtlCol="0"/>
            <a:lstStyle/>
            <a:p>
              <a:endParaRPr/>
            </a:p>
          </p:txBody>
        </p:sp>
        <p:sp>
          <p:nvSpPr>
            <p:cNvPr id="196" name="object 194"/>
            <p:cNvSpPr/>
            <p:nvPr userDrawn="1"/>
          </p:nvSpPr>
          <p:spPr>
            <a:xfrm>
              <a:off x="376951" y="94067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E5249"/>
            </a:solidFill>
          </p:spPr>
          <p:txBody>
            <a:bodyPr wrap="square" lIns="0" tIns="0" rIns="0" bIns="0" rtlCol="0"/>
            <a:lstStyle/>
            <a:p>
              <a:endParaRPr/>
            </a:p>
          </p:txBody>
        </p:sp>
        <p:sp>
          <p:nvSpPr>
            <p:cNvPr id="197" name="object 195"/>
            <p:cNvSpPr/>
            <p:nvPr userDrawn="1"/>
          </p:nvSpPr>
          <p:spPr>
            <a:xfrm>
              <a:off x="376951" y="942216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049"/>
            </a:solidFill>
          </p:spPr>
          <p:txBody>
            <a:bodyPr wrap="square" lIns="0" tIns="0" rIns="0" bIns="0" rtlCol="0"/>
            <a:lstStyle/>
            <a:p>
              <a:endParaRPr/>
            </a:p>
          </p:txBody>
        </p:sp>
        <p:sp>
          <p:nvSpPr>
            <p:cNvPr id="198" name="object 196"/>
            <p:cNvSpPr/>
            <p:nvPr userDrawn="1"/>
          </p:nvSpPr>
          <p:spPr>
            <a:xfrm>
              <a:off x="376951" y="94376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199" name="object 197"/>
            <p:cNvSpPr/>
            <p:nvPr userDrawn="1"/>
          </p:nvSpPr>
          <p:spPr>
            <a:xfrm>
              <a:off x="376951" y="94530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00" name="object 198"/>
            <p:cNvSpPr/>
            <p:nvPr userDrawn="1"/>
          </p:nvSpPr>
          <p:spPr>
            <a:xfrm>
              <a:off x="376951" y="946850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05048"/>
            </a:solidFill>
          </p:spPr>
          <p:txBody>
            <a:bodyPr wrap="square" lIns="0" tIns="0" rIns="0" bIns="0" rtlCol="0"/>
            <a:lstStyle/>
            <a:p>
              <a:endParaRPr/>
            </a:p>
          </p:txBody>
        </p:sp>
        <p:sp>
          <p:nvSpPr>
            <p:cNvPr id="201" name="object 199"/>
            <p:cNvSpPr/>
            <p:nvPr userDrawn="1"/>
          </p:nvSpPr>
          <p:spPr>
            <a:xfrm>
              <a:off x="376951" y="948396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5046"/>
            </a:solidFill>
          </p:spPr>
          <p:txBody>
            <a:bodyPr wrap="square" lIns="0" tIns="0" rIns="0" bIns="0" rtlCol="0"/>
            <a:lstStyle/>
            <a:p>
              <a:endParaRPr/>
            </a:p>
          </p:txBody>
        </p:sp>
        <p:sp>
          <p:nvSpPr>
            <p:cNvPr id="202" name="object 200"/>
            <p:cNvSpPr/>
            <p:nvPr userDrawn="1"/>
          </p:nvSpPr>
          <p:spPr>
            <a:xfrm>
              <a:off x="376951" y="94994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4E46"/>
            </a:solidFill>
          </p:spPr>
          <p:txBody>
            <a:bodyPr wrap="square" lIns="0" tIns="0" rIns="0" bIns="0" rtlCol="0"/>
            <a:lstStyle/>
            <a:p>
              <a:endParaRPr/>
            </a:p>
          </p:txBody>
        </p:sp>
        <p:sp>
          <p:nvSpPr>
            <p:cNvPr id="203" name="object 201"/>
            <p:cNvSpPr/>
            <p:nvPr userDrawn="1"/>
          </p:nvSpPr>
          <p:spPr>
            <a:xfrm>
              <a:off x="376951" y="95148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14E44"/>
            </a:solidFill>
          </p:spPr>
          <p:txBody>
            <a:bodyPr wrap="square" lIns="0" tIns="0" rIns="0" bIns="0" rtlCol="0"/>
            <a:lstStyle/>
            <a:p>
              <a:endParaRPr/>
            </a:p>
          </p:txBody>
        </p:sp>
        <p:sp>
          <p:nvSpPr>
            <p:cNvPr id="204" name="object 202"/>
            <p:cNvSpPr/>
            <p:nvPr userDrawn="1"/>
          </p:nvSpPr>
          <p:spPr>
            <a:xfrm>
              <a:off x="376951" y="95303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05" name="object 203"/>
            <p:cNvSpPr/>
            <p:nvPr userDrawn="1"/>
          </p:nvSpPr>
          <p:spPr>
            <a:xfrm>
              <a:off x="376951" y="95457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06" name="object 204"/>
            <p:cNvSpPr/>
            <p:nvPr userDrawn="1"/>
          </p:nvSpPr>
          <p:spPr>
            <a:xfrm>
              <a:off x="376951" y="956119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34B42"/>
            </a:solidFill>
          </p:spPr>
          <p:txBody>
            <a:bodyPr wrap="square" lIns="0" tIns="0" rIns="0" bIns="0" rtlCol="0"/>
            <a:lstStyle/>
            <a:p>
              <a:endParaRPr/>
            </a:p>
          </p:txBody>
        </p:sp>
        <p:sp>
          <p:nvSpPr>
            <p:cNvPr id="207" name="object 205"/>
            <p:cNvSpPr/>
            <p:nvPr userDrawn="1"/>
          </p:nvSpPr>
          <p:spPr>
            <a:xfrm>
              <a:off x="376951" y="95766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2"/>
            </a:solidFill>
          </p:spPr>
          <p:txBody>
            <a:bodyPr wrap="square" lIns="0" tIns="0" rIns="0" bIns="0" rtlCol="0"/>
            <a:lstStyle/>
            <a:p>
              <a:endParaRPr/>
            </a:p>
          </p:txBody>
        </p:sp>
        <p:sp>
          <p:nvSpPr>
            <p:cNvPr id="208" name="object 206"/>
            <p:cNvSpPr/>
            <p:nvPr userDrawn="1"/>
          </p:nvSpPr>
          <p:spPr>
            <a:xfrm>
              <a:off x="376951" y="959209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54B41"/>
            </a:solidFill>
          </p:spPr>
          <p:txBody>
            <a:bodyPr wrap="square" lIns="0" tIns="0" rIns="0" bIns="0" rtlCol="0"/>
            <a:lstStyle/>
            <a:p>
              <a:endParaRPr/>
            </a:p>
          </p:txBody>
        </p:sp>
        <p:sp>
          <p:nvSpPr>
            <p:cNvPr id="209" name="object 207"/>
            <p:cNvSpPr/>
            <p:nvPr userDrawn="1"/>
          </p:nvSpPr>
          <p:spPr>
            <a:xfrm>
              <a:off x="376951" y="960755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1"/>
            </a:solidFill>
          </p:spPr>
          <p:txBody>
            <a:bodyPr wrap="square" lIns="0" tIns="0" rIns="0" bIns="0" rtlCol="0"/>
            <a:lstStyle/>
            <a:p>
              <a:endParaRPr/>
            </a:p>
          </p:txBody>
        </p:sp>
        <p:sp>
          <p:nvSpPr>
            <p:cNvPr id="210" name="object 208"/>
            <p:cNvSpPr/>
            <p:nvPr userDrawn="1"/>
          </p:nvSpPr>
          <p:spPr>
            <a:xfrm>
              <a:off x="376951" y="962299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B41"/>
            </a:solidFill>
          </p:spPr>
          <p:txBody>
            <a:bodyPr wrap="square" lIns="0" tIns="0" rIns="0" bIns="0" rtlCol="0"/>
            <a:lstStyle/>
            <a:p>
              <a:endParaRPr/>
            </a:p>
          </p:txBody>
        </p:sp>
        <p:sp>
          <p:nvSpPr>
            <p:cNvPr id="211" name="object 209"/>
            <p:cNvSpPr/>
            <p:nvPr userDrawn="1"/>
          </p:nvSpPr>
          <p:spPr>
            <a:xfrm>
              <a:off x="376951" y="963843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6493F"/>
            </a:solidFill>
          </p:spPr>
          <p:txBody>
            <a:bodyPr wrap="square" lIns="0" tIns="0" rIns="0" bIns="0" rtlCol="0"/>
            <a:lstStyle/>
            <a:p>
              <a:endParaRPr/>
            </a:p>
          </p:txBody>
        </p:sp>
        <p:sp>
          <p:nvSpPr>
            <p:cNvPr id="212" name="object 210"/>
            <p:cNvSpPr/>
            <p:nvPr userDrawn="1"/>
          </p:nvSpPr>
          <p:spPr>
            <a:xfrm>
              <a:off x="376951" y="965389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93F"/>
            </a:solidFill>
          </p:spPr>
          <p:txBody>
            <a:bodyPr wrap="square" lIns="0" tIns="0" rIns="0" bIns="0" rtlCol="0"/>
            <a:lstStyle/>
            <a:p>
              <a:endParaRPr/>
            </a:p>
          </p:txBody>
        </p:sp>
        <p:sp>
          <p:nvSpPr>
            <p:cNvPr id="213" name="object 211"/>
            <p:cNvSpPr/>
            <p:nvPr userDrawn="1"/>
          </p:nvSpPr>
          <p:spPr>
            <a:xfrm>
              <a:off x="376951" y="96693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8493F"/>
            </a:solidFill>
          </p:spPr>
          <p:txBody>
            <a:bodyPr wrap="square" lIns="0" tIns="0" rIns="0" bIns="0" rtlCol="0"/>
            <a:lstStyle/>
            <a:p>
              <a:endParaRPr/>
            </a:p>
          </p:txBody>
        </p:sp>
        <p:sp>
          <p:nvSpPr>
            <p:cNvPr id="214" name="object 212"/>
            <p:cNvSpPr/>
            <p:nvPr userDrawn="1"/>
          </p:nvSpPr>
          <p:spPr>
            <a:xfrm>
              <a:off x="376951" y="96847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8493D"/>
            </a:solidFill>
          </p:spPr>
          <p:txBody>
            <a:bodyPr wrap="square" lIns="0" tIns="0" rIns="0" bIns="0" rtlCol="0"/>
            <a:lstStyle/>
            <a:p>
              <a:endParaRPr/>
            </a:p>
          </p:txBody>
        </p:sp>
        <p:sp>
          <p:nvSpPr>
            <p:cNvPr id="215" name="object 213"/>
            <p:cNvSpPr/>
            <p:nvPr userDrawn="1"/>
          </p:nvSpPr>
          <p:spPr>
            <a:xfrm>
              <a:off x="376951" y="970023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93D"/>
            </a:solidFill>
          </p:spPr>
          <p:txBody>
            <a:bodyPr wrap="square" lIns="0" tIns="0" rIns="0" bIns="0" rtlCol="0"/>
            <a:lstStyle/>
            <a:p>
              <a:endParaRPr/>
            </a:p>
          </p:txBody>
        </p:sp>
        <p:sp>
          <p:nvSpPr>
            <p:cNvPr id="216" name="object 214"/>
            <p:cNvSpPr/>
            <p:nvPr userDrawn="1"/>
          </p:nvSpPr>
          <p:spPr>
            <a:xfrm>
              <a:off x="376951" y="97156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63B"/>
            </a:solidFill>
          </p:spPr>
          <p:txBody>
            <a:bodyPr wrap="square" lIns="0" tIns="0" rIns="0" bIns="0" rtlCol="0"/>
            <a:lstStyle/>
            <a:p>
              <a:endParaRPr/>
            </a:p>
          </p:txBody>
        </p:sp>
        <p:sp>
          <p:nvSpPr>
            <p:cNvPr id="217" name="object 215"/>
            <p:cNvSpPr/>
            <p:nvPr userDrawn="1"/>
          </p:nvSpPr>
          <p:spPr>
            <a:xfrm>
              <a:off x="376951" y="973112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A463B"/>
            </a:solidFill>
          </p:spPr>
          <p:txBody>
            <a:bodyPr wrap="square" lIns="0" tIns="0" rIns="0" bIns="0" rtlCol="0"/>
            <a:lstStyle/>
            <a:p>
              <a:endParaRPr/>
            </a:p>
          </p:txBody>
        </p:sp>
        <p:sp>
          <p:nvSpPr>
            <p:cNvPr id="218" name="object 216"/>
            <p:cNvSpPr/>
            <p:nvPr userDrawn="1"/>
          </p:nvSpPr>
          <p:spPr>
            <a:xfrm>
              <a:off x="376951" y="97465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63B"/>
            </a:solidFill>
          </p:spPr>
          <p:txBody>
            <a:bodyPr wrap="square" lIns="0" tIns="0" rIns="0" bIns="0" rtlCol="0"/>
            <a:lstStyle/>
            <a:p>
              <a:endParaRPr/>
            </a:p>
          </p:txBody>
        </p:sp>
        <p:sp>
          <p:nvSpPr>
            <p:cNvPr id="219" name="object 217"/>
            <p:cNvSpPr/>
            <p:nvPr userDrawn="1"/>
          </p:nvSpPr>
          <p:spPr>
            <a:xfrm>
              <a:off x="376951" y="976202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C463A"/>
            </a:solidFill>
          </p:spPr>
          <p:txBody>
            <a:bodyPr wrap="square" lIns="0" tIns="0" rIns="0" bIns="0" rtlCol="0"/>
            <a:lstStyle/>
            <a:p>
              <a:endParaRPr/>
            </a:p>
          </p:txBody>
        </p:sp>
        <p:sp>
          <p:nvSpPr>
            <p:cNvPr id="220" name="object 218"/>
            <p:cNvSpPr/>
            <p:nvPr userDrawn="1"/>
          </p:nvSpPr>
          <p:spPr>
            <a:xfrm>
              <a:off x="376951" y="97774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339"/>
            </a:solidFill>
          </p:spPr>
          <p:txBody>
            <a:bodyPr wrap="square" lIns="0" tIns="0" rIns="0" bIns="0" rtlCol="0"/>
            <a:lstStyle/>
            <a:p>
              <a:endParaRPr/>
            </a:p>
          </p:txBody>
        </p:sp>
        <p:sp>
          <p:nvSpPr>
            <p:cNvPr id="221" name="object 219"/>
            <p:cNvSpPr/>
            <p:nvPr userDrawn="1"/>
          </p:nvSpPr>
          <p:spPr>
            <a:xfrm>
              <a:off x="376951" y="97929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F4338"/>
            </a:solidFill>
          </p:spPr>
          <p:txBody>
            <a:bodyPr wrap="square" lIns="0" tIns="0" rIns="0" bIns="0" rtlCol="0"/>
            <a:lstStyle/>
            <a:p>
              <a:endParaRPr/>
            </a:p>
          </p:txBody>
        </p:sp>
        <p:sp>
          <p:nvSpPr>
            <p:cNvPr id="222" name="object 220"/>
            <p:cNvSpPr/>
            <p:nvPr userDrawn="1"/>
          </p:nvSpPr>
          <p:spPr>
            <a:xfrm>
              <a:off x="376951" y="9808371"/>
              <a:ext cx="666750" cy="867410"/>
            </a:xfrm>
            <a:custGeom>
              <a:avLst/>
              <a:gdLst/>
              <a:ahLst/>
              <a:cxnLst/>
              <a:rect l="l" t="t" r="r" b="b"/>
              <a:pathLst>
                <a:path w="666750" h="867409">
                  <a:moveTo>
                    <a:pt x="0" y="866811"/>
                  </a:moveTo>
                  <a:lnTo>
                    <a:pt x="666168" y="866811"/>
                  </a:lnTo>
                  <a:lnTo>
                    <a:pt x="666168" y="0"/>
                  </a:lnTo>
                  <a:lnTo>
                    <a:pt x="0" y="0"/>
                  </a:lnTo>
                  <a:lnTo>
                    <a:pt x="0" y="866811"/>
                  </a:lnTo>
                  <a:close/>
                </a:path>
              </a:pathLst>
            </a:custGeom>
            <a:solidFill>
              <a:srgbClr val="EF4338"/>
            </a:solidFill>
          </p:spPr>
          <p:txBody>
            <a:bodyPr wrap="square" lIns="0" tIns="0" rIns="0" bIns="0" rtlCol="0"/>
            <a:lstStyle/>
            <a:p>
              <a:endParaRPr/>
            </a:p>
          </p:txBody>
        </p:sp>
      </p:grpSp>
      <p:sp>
        <p:nvSpPr>
          <p:cNvPr id="223" name="object 5"/>
          <p:cNvSpPr/>
          <p:nvPr userDrawn="1"/>
        </p:nvSpPr>
        <p:spPr>
          <a:xfrm>
            <a:off x="602075" y="382187"/>
            <a:ext cx="9528810" cy="5806440"/>
          </a:xfrm>
          <a:custGeom>
            <a:avLst/>
            <a:gdLst/>
            <a:ahLst/>
            <a:cxnLst/>
            <a:rect l="l" t="t" r="r" b="b"/>
            <a:pathLst>
              <a:path w="9528810" h="5806440">
                <a:moveTo>
                  <a:pt x="0" y="5429154"/>
                </a:moveTo>
                <a:lnTo>
                  <a:pt x="5235" y="5806105"/>
                </a:lnTo>
                <a:lnTo>
                  <a:pt x="5235" y="0"/>
                </a:lnTo>
                <a:lnTo>
                  <a:pt x="9528505" y="0"/>
                </a:lnTo>
              </a:path>
            </a:pathLst>
          </a:custGeom>
          <a:ln w="10470">
            <a:solidFill>
              <a:srgbClr val="FFFFFF"/>
            </a:solidFill>
          </a:ln>
        </p:spPr>
        <p:txBody>
          <a:bodyPr wrap="square" lIns="0" tIns="0" rIns="0" bIns="0" rtlCol="0"/>
          <a:lstStyle/>
          <a:p>
            <a:endParaRPr/>
          </a:p>
        </p:txBody>
      </p:sp>
      <p:sp>
        <p:nvSpPr>
          <p:cNvPr id="272" name="Holder 2"/>
          <p:cNvSpPr>
            <a:spLocks noGrp="1"/>
          </p:cNvSpPr>
          <p:nvPr>
            <p:ph type="title"/>
          </p:nvPr>
        </p:nvSpPr>
        <p:spPr>
          <a:xfrm>
            <a:off x="2044857" y="4816475"/>
            <a:ext cx="7564439" cy="684529"/>
          </a:xfrm>
        </p:spPr>
        <p:txBody>
          <a:bodyPr lIns="0" tIns="0" rIns="0" bIns="0"/>
          <a:lstStyle>
            <a:lvl1pPr>
              <a:defRPr sz="4300" b="1" i="0">
                <a:solidFill>
                  <a:schemeClr val="bg1"/>
                </a:solidFill>
                <a:latin typeface="+mj-lt"/>
                <a:cs typeface="Arial"/>
              </a:defRPr>
            </a:lvl1pPr>
          </a:lstStyle>
          <a:p>
            <a:endParaRPr dirty="0"/>
          </a:p>
        </p:txBody>
      </p:sp>
      <p:sp>
        <p:nvSpPr>
          <p:cNvPr id="271" name="Holder 3"/>
          <p:cNvSpPr>
            <a:spLocks noGrp="1"/>
          </p:cNvSpPr>
          <p:nvPr>
            <p:ph type="body" idx="1"/>
          </p:nvPr>
        </p:nvSpPr>
        <p:spPr>
          <a:xfrm>
            <a:off x="12511413" y="2003093"/>
            <a:ext cx="6608437" cy="7464171"/>
          </a:xfrm>
        </p:spPr>
        <p:txBody>
          <a:bodyPr lIns="0" tIns="0" rIns="0" bIns="0"/>
          <a:lstStyle>
            <a:lvl1pPr>
              <a:defRPr/>
            </a:lvl1pPr>
          </a:lstStyle>
          <a:p>
            <a:endParaRPr dirty="0"/>
          </a:p>
        </p:txBody>
      </p:sp>
      <p:pic>
        <p:nvPicPr>
          <p:cNvPr id="288" name="Imagen 28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60396" y="10307929"/>
            <a:ext cx="2670981" cy="683771"/>
          </a:xfrm>
          <a:prstGeom prst="rect">
            <a:avLst/>
          </a:prstGeom>
        </p:spPr>
      </p:pic>
      <p:pic>
        <p:nvPicPr>
          <p:cNvPr id="289" name="Imagen 28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495008" y="10307929"/>
            <a:ext cx="2609091" cy="683771"/>
          </a:xfrm>
          <a:prstGeom prst="rect">
            <a:avLst/>
          </a:prstGeom>
        </p:spPr>
      </p:pic>
    </p:spTree>
    <p:extLst>
      <p:ext uri="{BB962C8B-B14F-4D97-AF65-F5344CB8AC3E}">
        <p14:creationId xmlns:p14="http://schemas.microsoft.com/office/powerpoint/2010/main" val="474925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userDrawn="1"/>
        </p:nvSpPr>
        <p:spPr>
          <a:xfrm>
            <a:off x="0" y="635"/>
            <a:ext cx="11654155" cy="11308715"/>
          </a:xfrm>
          <a:custGeom>
            <a:avLst/>
            <a:gdLst/>
            <a:ahLst/>
            <a:cxnLst/>
            <a:rect l="l" t="t" r="r" b="b"/>
            <a:pathLst>
              <a:path w="11654155" h="11308715">
                <a:moveTo>
                  <a:pt x="0" y="11308556"/>
                </a:moveTo>
                <a:lnTo>
                  <a:pt x="11654095" y="11308556"/>
                </a:lnTo>
                <a:lnTo>
                  <a:pt x="11654095" y="0"/>
                </a:lnTo>
                <a:lnTo>
                  <a:pt x="0" y="0"/>
                </a:lnTo>
                <a:lnTo>
                  <a:pt x="0" y="11308556"/>
                </a:lnTo>
                <a:close/>
              </a:path>
            </a:pathLst>
          </a:custGeom>
          <a:solidFill>
            <a:srgbClr val="000000"/>
          </a:solidFill>
        </p:spPr>
        <p:txBody>
          <a:bodyPr wrap="square" lIns="0" tIns="0" rIns="0" bIns="0" rtlCol="0"/>
          <a:lstStyle/>
          <a:p>
            <a:endParaRPr/>
          </a:p>
        </p:txBody>
      </p:sp>
      <p:grpSp>
        <p:nvGrpSpPr>
          <p:cNvPr id="6" name="Grupo 5"/>
          <p:cNvGrpSpPr/>
          <p:nvPr userDrawn="1"/>
        </p:nvGrpSpPr>
        <p:grpSpPr>
          <a:xfrm>
            <a:off x="376951" y="6502420"/>
            <a:ext cx="666750" cy="4173361"/>
            <a:chOff x="376951" y="6502420"/>
            <a:chExt cx="666750" cy="4173361"/>
          </a:xfrm>
        </p:grpSpPr>
        <p:sp>
          <p:nvSpPr>
            <p:cNvPr id="7" name="object 6"/>
            <p:cNvSpPr/>
            <p:nvPr userDrawn="1"/>
          </p:nvSpPr>
          <p:spPr>
            <a:xfrm>
              <a:off x="376951" y="650242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181C3"/>
            </a:solidFill>
          </p:spPr>
          <p:txBody>
            <a:bodyPr wrap="square" lIns="0" tIns="0" rIns="0" bIns="0" rtlCol="0"/>
            <a:lstStyle/>
            <a:p>
              <a:endParaRPr/>
            </a:p>
          </p:txBody>
        </p:sp>
        <p:sp>
          <p:nvSpPr>
            <p:cNvPr id="8" name="object 7"/>
            <p:cNvSpPr/>
            <p:nvPr userDrawn="1"/>
          </p:nvSpPr>
          <p:spPr>
            <a:xfrm>
              <a:off x="376951" y="651787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181C3"/>
            </a:solidFill>
          </p:spPr>
          <p:txBody>
            <a:bodyPr wrap="square" lIns="0" tIns="0" rIns="0" bIns="0" rtlCol="0"/>
            <a:lstStyle/>
            <a:p>
              <a:endParaRPr/>
            </a:p>
          </p:txBody>
        </p:sp>
        <p:sp>
          <p:nvSpPr>
            <p:cNvPr id="9" name="object 8"/>
            <p:cNvSpPr/>
            <p:nvPr userDrawn="1"/>
          </p:nvSpPr>
          <p:spPr>
            <a:xfrm>
              <a:off x="376951" y="653331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682C1"/>
            </a:solidFill>
          </p:spPr>
          <p:txBody>
            <a:bodyPr wrap="square" lIns="0" tIns="0" rIns="0" bIns="0" rtlCol="0"/>
            <a:lstStyle/>
            <a:p>
              <a:endParaRPr/>
            </a:p>
          </p:txBody>
        </p:sp>
        <p:sp>
          <p:nvSpPr>
            <p:cNvPr id="10" name="object 9"/>
            <p:cNvSpPr/>
            <p:nvPr userDrawn="1"/>
          </p:nvSpPr>
          <p:spPr>
            <a:xfrm>
              <a:off x="376951" y="654876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780C0"/>
            </a:solidFill>
          </p:spPr>
          <p:txBody>
            <a:bodyPr wrap="square" lIns="0" tIns="0" rIns="0" bIns="0" rtlCol="0"/>
            <a:lstStyle/>
            <a:p>
              <a:endParaRPr/>
            </a:p>
          </p:txBody>
        </p:sp>
        <p:sp>
          <p:nvSpPr>
            <p:cNvPr id="11" name="object 10"/>
            <p:cNvSpPr/>
            <p:nvPr userDrawn="1"/>
          </p:nvSpPr>
          <p:spPr>
            <a:xfrm>
              <a:off x="376951" y="65642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880BE"/>
            </a:solidFill>
          </p:spPr>
          <p:txBody>
            <a:bodyPr wrap="square" lIns="0" tIns="0" rIns="0" bIns="0" rtlCol="0"/>
            <a:lstStyle/>
            <a:p>
              <a:endParaRPr/>
            </a:p>
          </p:txBody>
        </p:sp>
        <p:sp>
          <p:nvSpPr>
            <p:cNvPr id="12" name="object 11"/>
            <p:cNvSpPr/>
            <p:nvPr userDrawn="1"/>
          </p:nvSpPr>
          <p:spPr>
            <a:xfrm>
              <a:off x="376951" y="65796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B81BE"/>
            </a:solidFill>
          </p:spPr>
          <p:txBody>
            <a:bodyPr wrap="square" lIns="0" tIns="0" rIns="0" bIns="0" rtlCol="0"/>
            <a:lstStyle/>
            <a:p>
              <a:endParaRPr/>
            </a:p>
          </p:txBody>
        </p:sp>
        <p:sp>
          <p:nvSpPr>
            <p:cNvPr id="13" name="object 12"/>
            <p:cNvSpPr/>
            <p:nvPr userDrawn="1"/>
          </p:nvSpPr>
          <p:spPr>
            <a:xfrm>
              <a:off x="376951" y="659510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4B81BE"/>
            </a:solidFill>
          </p:spPr>
          <p:txBody>
            <a:bodyPr wrap="square" lIns="0" tIns="0" rIns="0" bIns="0" rtlCol="0"/>
            <a:lstStyle/>
            <a:p>
              <a:endParaRPr/>
            </a:p>
          </p:txBody>
        </p:sp>
        <p:sp>
          <p:nvSpPr>
            <p:cNvPr id="14" name="object 13"/>
            <p:cNvSpPr/>
            <p:nvPr userDrawn="1"/>
          </p:nvSpPr>
          <p:spPr>
            <a:xfrm>
              <a:off x="376951" y="66105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4D7FBC"/>
            </a:solidFill>
          </p:spPr>
          <p:txBody>
            <a:bodyPr wrap="square" lIns="0" tIns="0" rIns="0" bIns="0" rtlCol="0"/>
            <a:lstStyle/>
            <a:p>
              <a:endParaRPr/>
            </a:p>
          </p:txBody>
        </p:sp>
        <p:sp>
          <p:nvSpPr>
            <p:cNvPr id="15" name="object 14"/>
            <p:cNvSpPr/>
            <p:nvPr userDrawn="1"/>
          </p:nvSpPr>
          <p:spPr>
            <a:xfrm>
              <a:off x="376951" y="662600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080BC"/>
            </a:solidFill>
          </p:spPr>
          <p:txBody>
            <a:bodyPr wrap="square" lIns="0" tIns="0" rIns="0" bIns="0" rtlCol="0"/>
            <a:lstStyle/>
            <a:p>
              <a:endParaRPr/>
            </a:p>
          </p:txBody>
        </p:sp>
        <p:sp>
          <p:nvSpPr>
            <p:cNvPr id="17" name="object 15"/>
            <p:cNvSpPr/>
            <p:nvPr userDrawn="1"/>
          </p:nvSpPr>
          <p:spPr>
            <a:xfrm>
              <a:off x="376951" y="66414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080BA"/>
            </a:solidFill>
          </p:spPr>
          <p:txBody>
            <a:bodyPr wrap="square" lIns="0" tIns="0" rIns="0" bIns="0" rtlCol="0"/>
            <a:lstStyle/>
            <a:p>
              <a:endParaRPr/>
            </a:p>
          </p:txBody>
        </p:sp>
        <p:sp>
          <p:nvSpPr>
            <p:cNvPr id="18" name="object 16"/>
            <p:cNvSpPr/>
            <p:nvPr userDrawn="1"/>
          </p:nvSpPr>
          <p:spPr>
            <a:xfrm>
              <a:off x="376951" y="665690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380BA"/>
            </a:solidFill>
          </p:spPr>
          <p:txBody>
            <a:bodyPr wrap="square" lIns="0" tIns="0" rIns="0" bIns="0" rtlCol="0"/>
            <a:lstStyle/>
            <a:p>
              <a:endParaRPr/>
            </a:p>
          </p:txBody>
        </p:sp>
        <p:sp>
          <p:nvSpPr>
            <p:cNvPr id="19" name="object 17"/>
            <p:cNvSpPr/>
            <p:nvPr userDrawn="1"/>
          </p:nvSpPr>
          <p:spPr>
            <a:xfrm>
              <a:off x="376951" y="66723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380BA"/>
            </a:solidFill>
          </p:spPr>
          <p:txBody>
            <a:bodyPr wrap="square" lIns="0" tIns="0" rIns="0" bIns="0" rtlCol="0"/>
            <a:lstStyle/>
            <a:p>
              <a:endParaRPr/>
            </a:p>
          </p:txBody>
        </p:sp>
        <p:sp>
          <p:nvSpPr>
            <p:cNvPr id="20" name="object 18"/>
            <p:cNvSpPr/>
            <p:nvPr userDrawn="1"/>
          </p:nvSpPr>
          <p:spPr>
            <a:xfrm>
              <a:off x="376951" y="66878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57FB8"/>
            </a:solidFill>
          </p:spPr>
          <p:txBody>
            <a:bodyPr wrap="square" lIns="0" tIns="0" rIns="0" bIns="0" rtlCol="0"/>
            <a:lstStyle/>
            <a:p>
              <a:endParaRPr/>
            </a:p>
          </p:txBody>
        </p:sp>
        <p:sp>
          <p:nvSpPr>
            <p:cNvPr id="21" name="object 19"/>
            <p:cNvSpPr/>
            <p:nvPr userDrawn="1"/>
          </p:nvSpPr>
          <p:spPr>
            <a:xfrm>
              <a:off x="376951" y="67032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8"/>
            </a:solidFill>
          </p:spPr>
          <p:txBody>
            <a:bodyPr wrap="square" lIns="0" tIns="0" rIns="0" bIns="0" rtlCol="0"/>
            <a:lstStyle/>
            <a:p>
              <a:endParaRPr/>
            </a:p>
          </p:txBody>
        </p:sp>
        <p:sp>
          <p:nvSpPr>
            <p:cNvPr id="22" name="object 20"/>
            <p:cNvSpPr/>
            <p:nvPr userDrawn="1"/>
          </p:nvSpPr>
          <p:spPr>
            <a:xfrm>
              <a:off x="376951" y="671869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87FB8"/>
            </a:solidFill>
          </p:spPr>
          <p:txBody>
            <a:bodyPr wrap="square" lIns="0" tIns="0" rIns="0" bIns="0" rtlCol="0"/>
            <a:lstStyle/>
            <a:p>
              <a:endParaRPr/>
            </a:p>
          </p:txBody>
        </p:sp>
        <p:sp>
          <p:nvSpPr>
            <p:cNvPr id="23" name="object 21"/>
            <p:cNvSpPr/>
            <p:nvPr userDrawn="1"/>
          </p:nvSpPr>
          <p:spPr>
            <a:xfrm>
              <a:off x="376951" y="673415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87FB7"/>
            </a:solidFill>
          </p:spPr>
          <p:txBody>
            <a:bodyPr wrap="square" lIns="0" tIns="0" rIns="0" bIns="0" rtlCol="0"/>
            <a:lstStyle/>
            <a:p>
              <a:endParaRPr/>
            </a:p>
          </p:txBody>
        </p:sp>
        <p:sp>
          <p:nvSpPr>
            <p:cNvPr id="24" name="object 22"/>
            <p:cNvSpPr/>
            <p:nvPr userDrawn="1"/>
          </p:nvSpPr>
          <p:spPr>
            <a:xfrm>
              <a:off x="376951" y="674959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B80B7"/>
            </a:solidFill>
          </p:spPr>
          <p:txBody>
            <a:bodyPr wrap="square" lIns="0" tIns="0" rIns="0" bIns="0" rtlCol="0"/>
            <a:lstStyle/>
            <a:p>
              <a:endParaRPr/>
            </a:p>
          </p:txBody>
        </p:sp>
        <p:sp>
          <p:nvSpPr>
            <p:cNvPr id="25" name="object 23"/>
            <p:cNvSpPr/>
            <p:nvPr userDrawn="1"/>
          </p:nvSpPr>
          <p:spPr>
            <a:xfrm>
              <a:off x="376951" y="676503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C7EB5"/>
            </a:solidFill>
          </p:spPr>
          <p:txBody>
            <a:bodyPr wrap="square" lIns="0" tIns="0" rIns="0" bIns="0" rtlCol="0"/>
            <a:lstStyle/>
            <a:p>
              <a:endParaRPr/>
            </a:p>
          </p:txBody>
        </p:sp>
        <p:sp>
          <p:nvSpPr>
            <p:cNvPr id="26" name="object 24"/>
            <p:cNvSpPr/>
            <p:nvPr userDrawn="1"/>
          </p:nvSpPr>
          <p:spPr>
            <a:xfrm>
              <a:off x="376951" y="678049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C7EB5"/>
            </a:solidFill>
          </p:spPr>
          <p:txBody>
            <a:bodyPr wrap="square" lIns="0" tIns="0" rIns="0" bIns="0" rtlCol="0"/>
            <a:lstStyle/>
            <a:p>
              <a:endParaRPr/>
            </a:p>
          </p:txBody>
        </p:sp>
        <p:sp>
          <p:nvSpPr>
            <p:cNvPr id="27" name="object 25"/>
            <p:cNvSpPr/>
            <p:nvPr userDrawn="1"/>
          </p:nvSpPr>
          <p:spPr>
            <a:xfrm>
              <a:off x="376951" y="67959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E7FB5"/>
            </a:solidFill>
          </p:spPr>
          <p:txBody>
            <a:bodyPr wrap="square" lIns="0" tIns="0" rIns="0" bIns="0" rtlCol="0"/>
            <a:lstStyle/>
            <a:p>
              <a:endParaRPr/>
            </a:p>
          </p:txBody>
        </p:sp>
        <p:sp>
          <p:nvSpPr>
            <p:cNvPr id="28" name="object 26"/>
            <p:cNvSpPr/>
            <p:nvPr userDrawn="1"/>
          </p:nvSpPr>
          <p:spPr>
            <a:xfrm>
              <a:off x="376951" y="68113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5F7FB3"/>
            </a:solidFill>
          </p:spPr>
          <p:txBody>
            <a:bodyPr wrap="square" lIns="0" tIns="0" rIns="0" bIns="0" rtlCol="0"/>
            <a:lstStyle/>
            <a:p>
              <a:endParaRPr/>
            </a:p>
          </p:txBody>
        </p:sp>
        <p:sp>
          <p:nvSpPr>
            <p:cNvPr id="29" name="object 27"/>
            <p:cNvSpPr/>
            <p:nvPr userDrawn="1"/>
          </p:nvSpPr>
          <p:spPr>
            <a:xfrm>
              <a:off x="376951" y="68268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5F7DB3"/>
            </a:solidFill>
          </p:spPr>
          <p:txBody>
            <a:bodyPr wrap="square" lIns="0" tIns="0" rIns="0" bIns="0" rtlCol="0"/>
            <a:lstStyle/>
            <a:p>
              <a:endParaRPr/>
            </a:p>
          </p:txBody>
        </p:sp>
        <p:sp>
          <p:nvSpPr>
            <p:cNvPr id="30" name="object 28"/>
            <p:cNvSpPr/>
            <p:nvPr userDrawn="1"/>
          </p:nvSpPr>
          <p:spPr>
            <a:xfrm>
              <a:off x="376951" y="684228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27EB1"/>
            </a:solidFill>
          </p:spPr>
          <p:txBody>
            <a:bodyPr wrap="square" lIns="0" tIns="0" rIns="0" bIns="0" rtlCol="0"/>
            <a:lstStyle/>
            <a:p>
              <a:endParaRPr/>
            </a:p>
          </p:txBody>
        </p:sp>
        <p:sp>
          <p:nvSpPr>
            <p:cNvPr id="31" name="object 29"/>
            <p:cNvSpPr/>
            <p:nvPr userDrawn="1"/>
          </p:nvSpPr>
          <p:spPr>
            <a:xfrm>
              <a:off x="376951" y="685773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32" name="object 30"/>
            <p:cNvSpPr/>
            <p:nvPr userDrawn="1"/>
          </p:nvSpPr>
          <p:spPr>
            <a:xfrm>
              <a:off x="376951" y="687318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27EB1"/>
            </a:solidFill>
          </p:spPr>
          <p:txBody>
            <a:bodyPr wrap="square" lIns="0" tIns="0" rIns="0" bIns="0" rtlCol="0"/>
            <a:lstStyle/>
            <a:p>
              <a:endParaRPr/>
            </a:p>
          </p:txBody>
        </p:sp>
        <p:sp>
          <p:nvSpPr>
            <p:cNvPr id="33" name="object 31"/>
            <p:cNvSpPr/>
            <p:nvPr userDrawn="1"/>
          </p:nvSpPr>
          <p:spPr>
            <a:xfrm>
              <a:off x="376951" y="688862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57EB0"/>
            </a:solidFill>
          </p:spPr>
          <p:txBody>
            <a:bodyPr wrap="square" lIns="0" tIns="0" rIns="0" bIns="0" rtlCol="0"/>
            <a:lstStyle/>
            <a:p>
              <a:endParaRPr/>
            </a:p>
          </p:txBody>
        </p:sp>
        <p:sp>
          <p:nvSpPr>
            <p:cNvPr id="34" name="object 32"/>
            <p:cNvSpPr/>
            <p:nvPr userDrawn="1"/>
          </p:nvSpPr>
          <p:spPr>
            <a:xfrm>
              <a:off x="376951" y="690408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57DAF"/>
            </a:solidFill>
          </p:spPr>
          <p:txBody>
            <a:bodyPr wrap="square" lIns="0" tIns="0" rIns="0" bIns="0" rtlCol="0"/>
            <a:lstStyle/>
            <a:p>
              <a:endParaRPr/>
            </a:p>
          </p:txBody>
        </p:sp>
        <p:sp>
          <p:nvSpPr>
            <p:cNvPr id="35" name="object 33"/>
            <p:cNvSpPr/>
            <p:nvPr userDrawn="1"/>
          </p:nvSpPr>
          <p:spPr>
            <a:xfrm>
              <a:off x="376951" y="691952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67DAE"/>
            </a:solidFill>
          </p:spPr>
          <p:txBody>
            <a:bodyPr wrap="square" lIns="0" tIns="0" rIns="0" bIns="0" rtlCol="0"/>
            <a:lstStyle/>
            <a:p>
              <a:endParaRPr/>
            </a:p>
          </p:txBody>
        </p:sp>
        <p:sp>
          <p:nvSpPr>
            <p:cNvPr id="36" name="object 34"/>
            <p:cNvSpPr/>
            <p:nvPr userDrawn="1"/>
          </p:nvSpPr>
          <p:spPr>
            <a:xfrm>
              <a:off x="376951" y="69349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37" name="object 35"/>
            <p:cNvSpPr/>
            <p:nvPr userDrawn="1"/>
          </p:nvSpPr>
          <p:spPr>
            <a:xfrm>
              <a:off x="376951" y="695042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87DAE"/>
            </a:solidFill>
          </p:spPr>
          <p:txBody>
            <a:bodyPr wrap="square" lIns="0" tIns="0" rIns="0" bIns="0" rtlCol="0"/>
            <a:lstStyle/>
            <a:p>
              <a:endParaRPr/>
            </a:p>
          </p:txBody>
        </p:sp>
        <p:sp>
          <p:nvSpPr>
            <p:cNvPr id="38" name="object 36"/>
            <p:cNvSpPr/>
            <p:nvPr userDrawn="1"/>
          </p:nvSpPr>
          <p:spPr>
            <a:xfrm>
              <a:off x="376951" y="696587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B7DAD"/>
            </a:solidFill>
          </p:spPr>
          <p:txBody>
            <a:bodyPr wrap="square" lIns="0" tIns="0" rIns="0" bIns="0" rtlCol="0"/>
            <a:lstStyle/>
            <a:p>
              <a:endParaRPr/>
            </a:p>
          </p:txBody>
        </p:sp>
        <p:sp>
          <p:nvSpPr>
            <p:cNvPr id="39" name="object 37"/>
            <p:cNvSpPr/>
            <p:nvPr userDrawn="1"/>
          </p:nvSpPr>
          <p:spPr>
            <a:xfrm>
              <a:off x="376951" y="698132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B7CAC"/>
            </a:solidFill>
          </p:spPr>
          <p:txBody>
            <a:bodyPr wrap="square" lIns="0" tIns="0" rIns="0" bIns="0" rtlCol="0"/>
            <a:lstStyle/>
            <a:p>
              <a:endParaRPr/>
            </a:p>
          </p:txBody>
        </p:sp>
        <p:sp>
          <p:nvSpPr>
            <p:cNvPr id="40" name="object 38"/>
            <p:cNvSpPr/>
            <p:nvPr userDrawn="1"/>
          </p:nvSpPr>
          <p:spPr>
            <a:xfrm>
              <a:off x="376951" y="699677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C7CAB"/>
            </a:solidFill>
          </p:spPr>
          <p:txBody>
            <a:bodyPr wrap="square" lIns="0" tIns="0" rIns="0" bIns="0" rtlCol="0"/>
            <a:lstStyle/>
            <a:p>
              <a:endParaRPr/>
            </a:p>
          </p:txBody>
        </p:sp>
        <p:sp>
          <p:nvSpPr>
            <p:cNvPr id="41" name="object 39"/>
            <p:cNvSpPr/>
            <p:nvPr userDrawn="1"/>
          </p:nvSpPr>
          <p:spPr>
            <a:xfrm>
              <a:off x="376951" y="701221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6E7CAB"/>
            </a:solidFill>
          </p:spPr>
          <p:txBody>
            <a:bodyPr wrap="square" lIns="0" tIns="0" rIns="0" bIns="0" rtlCol="0"/>
            <a:lstStyle/>
            <a:p>
              <a:endParaRPr/>
            </a:p>
          </p:txBody>
        </p:sp>
        <p:sp>
          <p:nvSpPr>
            <p:cNvPr id="42" name="object 40"/>
            <p:cNvSpPr/>
            <p:nvPr userDrawn="1"/>
          </p:nvSpPr>
          <p:spPr>
            <a:xfrm>
              <a:off x="376951" y="702767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E7CAB"/>
            </a:solidFill>
          </p:spPr>
          <p:txBody>
            <a:bodyPr wrap="square" lIns="0" tIns="0" rIns="0" bIns="0" rtlCol="0"/>
            <a:lstStyle/>
            <a:p>
              <a:endParaRPr/>
            </a:p>
          </p:txBody>
        </p:sp>
        <p:sp>
          <p:nvSpPr>
            <p:cNvPr id="43" name="object 41"/>
            <p:cNvSpPr/>
            <p:nvPr userDrawn="1"/>
          </p:nvSpPr>
          <p:spPr>
            <a:xfrm>
              <a:off x="376951" y="704311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6F7BA9"/>
            </a:solidFill>
          </p:spPr>
          <p:txBody>
            <a:bodyPr wrap="square" lIns="0" tIns="0" rIns="0" bIns="0" rtlCol="0"/>
            <a:lstStyle/>
            <a:p>
              <a:endParaRPr/>
            </a:p>
          </p:txBody>
        </p:sp>
        <p:sp>
          <p:nvSpPr>
            <p:cNvPr id="44" name="object 42"/>
            <p:cNvSpPr/>
            <p:nvPr userDrawn="1"/>
          </p:nvSpPr>
          <p:spPr>
            <a:xfrm>
              <a:off x="376951" y="705855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17BA9"/>
            </a:solidFill>
          </p:spPr>
          <p:txBody>
            <a:bodyPr wrap="square" lIns="0" tIns="0" rIns="0" bIns="0" rtlCol="0"/>
            <a:lstStyle/>
            <a:p>
              <a:endParaRPr/>
            </a:p>
          </p:txBody>
        </p:sp>
        <p:sp>
          <p:nvSpPr>
            <p:cNvPr id="45" name="object 43"/>
            <p:cNvSpPr/>
            <p:nvPr userDrawn="1"/>
          </p:nvSpPr>
          <p:spPr>
            <a:xfrm>
              <a:off x="376951" y="707401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46" name="object 44"/>
            <p:cNvSpPr/>
            <p:nvPr userDrawn="1"/>
          </p:nvSpPr>
          <p:spPr>
            <a:xfrm>
              <a:off x="376951" y="70894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17BA7"/>
            </a:solidFill>
          </p:spPr>
          <p:txBody>
            <a:bodyPr wrap="square" lIns="0" tIns="0" rIns="0" bIns="0" rtlCol="0"/>
            <a:lstStyle/>
            <a:p>
              <a:endParaRPr/>
            </a:p>
          </p:txBody>
        </p:sp>
        <p:sp>
          <p:nvSpPr>
            <p:cNvPr id="47" name="object 45"/>
            <p:cNvSpPr/>
            <p:nvPr userDrawn="1"/>
          </p:nvSpPr>
          <p:spPr>
            <a:xfrm>
              <a:off x="376951" y="710490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CA7"/>
            </a:solidFill>
          </p:spPr>
          <p:txBody>
            <a:bodyPr wrap="square" lIns="0" tIns="0" rIns="0" bIns="0" rtlCol="0"/>
            <a:lstStyle/>
            <a:p>
              <a:endParaRPr/>
            </a:p>
          </p:txBody>
        </p:sp>
        <p:sp>
          <p:nvSpPr>
            <p:cNvPr id="48" name="object 46"/>
            <p:cNvSpPr/>
            <p:nvPr userDrawn="1"/>
          </p:nvSpPr>
          <p:spPr>
            <a:xfrm>
              <a:off x="376951" y="71203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47AA5"/>
            </a:solidFill>
          </p:spPr>
          <p:txBody>
            <a:bodyPr wrap="square" lIns="0" tIns="0" rIns="0" bIns="0" rtlCol="0"/>
            <a:lstStyle/>
            <a:p>
              <a:endParaRPr/>
            </a:p>
          </p:txBody>
        </p:sp>
        <p:sp>
          <p:nvSpPr>
            <p:cNvPr id="49" name="object 47"/>
            <p:cNvSpPr/>
            <p:nvPr userDrawn="1"/>
          </p:nvSpPr>
          <p:spPr>
            <a:xfrm>
              <a:off x="376951" y="713580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47AA5"/>
            </a:solidFill>
          </p:spPr>
          <p:txBody>
            <a:bodyPr wrap="square" lIns="0" tIns="0" rIns="0" bIns="0" rtlCol="0"/>
            <a:lstStyle/>
            <a:p>
              <a:endParaRPr/>
            </a:p>
          </p:txBody>
        </p:sp>
        <p:sp>
          <p:nvSpPr>
            <p:cNvPr id="50" name="object 48"/>
            <p:cNvSpPr/>
            <p:nvPr userDrawn="1"/>
          </p:nvSpPr>
          <p:spPr>
            <a:xfrm>
              <a:off x="376951" y="715125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67BA5"/>
            </a:solidFill>
          </p:spPr>
          <p:txBody>
            <a:bodyPr wrap="square" lIns="0" tIns="0" rIns="0" bIns="0" rtlCol="0"/>
            <a:lstStyle/>
            <a:p>
              <a:endParaRPr/>
            </a:p>
          </p:txBody>
        </p:sp>
        <p:sp>
          <p:nvSpPr>
            <p:cNvPr id="51" name="object 49"/>
            <p:cNvSpPr/>
            <p:nvPr userDrawn="1"/>
          </p:nvSpPr>
          <p:spPr>
            <a:xfrm>
              <a:off x="376951" y="716670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77BA4"/>
            </a:solidFill>
          </p:spPr>
          <p:txBody>
            <a:bodyPr wrap="square" lIns="0" tIns="0" rIns="0" bIns="0" rtlCol="0"/>
            <a:lstStyle/>
            <a:p>
              <a:endParaRPr/>
            </a:p>
          </p:txBody>
        </p:sp>
        <p:sp>
          <p:nvSpPr>
            <p:cNvPr id="52" name="object 50"/>
            <p:cNvSpPr/>
            <p:nvPr userDrawn="1"/>
          </p:nvSpPr>
          <p:spPr>
            <a:xfrm>
              <a:off x="376951" y="718214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77BA4"/>
            </a:solidFill>
          </p:spPr>
          <p:txBody>
            <a:bodyPr wrap="square" lIns="0" tIns="0" rIns="0" bIns="0" rtlCol="0"/>
            <a:lstStyle/>
            <a:p>
              <a:endParaRPr/>
            </a:p>
          </p:txBody>
        </p:sp>
        <p:sp>
          <p:nvSpPr>
            <p:cNvPr id="53" name="object 51"/>
            <p:cNvSpPr/>
            <p:nvPr userDrawn="1"/>
          </p:nvSpPr>
          <p:spPr>
            <a:xfrm>
              <a:off x="376951" y="719760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54" name="object 52"/>
            <p:cNvSpPr/>
            <p:nvPr userDrawn="1"/>
          </p:nvSpPr>
          <p:spPr>
            <a:xfrm>
              <a:off x="376951" y="721304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97AA2"/>
            </a:solidFill>
          </p:spPr>
          <p:txBody>
            <a:bodyPr wrap="square" lIns="0" tIns="0" rIns="0" bIns="0" rtlCol="0"/>
            <a:lstStyle/>
            <a:p>
              <a:endParaRPr/>
            </a:p>
          </p:txBody>
        </p:sp>
        <p:sp>
          <p:nvSpPr>
            <p:cNvPr id="55" name="object 53"/>
            <p:cNvSpPr/>
            <p:nvPr userDrawn="1"/>
          </p:nvSpPr>
          <p:spPr>
            <a:xfrm>
              <a:off x="376951" y="722849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97AA2"/>
            </a:solidFill>
          </p:spPr>
          <p:txBody>
            <a:bodyPr wrap="square" lIns="0" tIns="0" rIns="0" bIns="0" rtlCol="0"/>
            <a:lstStyle/>
            <a:p>
              <a:endParaRPr/>
            </a:p>
          </p:txBody>
        </p:sp>
        <p:sp>
          <p:nvSpPr>
            <p:cNvPr id="56" name="object 54"/>
            <p:cNvSpPr/>
            <p:nvPr userDrawn="1"/>
          </p:nvSpPr>
          <p:spPr>
            <a:xfrm>
              <a:off x="376951" y="724394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AA1"/>
            </a:solidFill>
          </p:spPr>
          <p:txBody>
            <a:bodyPr wrap="square" lIns="0" tIns="0" rIns="0" bIns="0" rtlCol="0"/>
            <a:lstStyle/>
            <a:p>
              <a:endParaRPr/>
            </a:p>
          </p:txBody>
        </p:sp>
        <p:sp>
          <p:nvSpPr>
            <p:cNvPr id="57" name="object 55"/>
            <p:cNvSpPr/>
            <p:nvPr userDrawn="1"/>
          </p:nvSpPr>
          <p:spPr>
            <a:xfrm>
              <a:off x="376951" y="725939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C79A0"/>
            </a:solidFill>
          </p:spPr>
          <p:txBody>
            <a:bodyPr wrap="square" lIns="0" tIns="0" rIns="0" bIns="0" rtlCol="0"/>
            <a:lstStyle/>
            <a:p>
              <a:endParaRPr/>
            </a:p>
          </p:txBody>
        </p:sp>
        <p:sp>
          <p:nvSpPr>
            <p:cNvPr id="58" name="object 56"/>
            <p:cNvSpPr/>
            <p:nvPr userDrawn="1"/>
          </p:nvSpPr>
          <p:spPr>
            <a:xfrm>
              <a:off x="376951" y="727483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59" name="object 57"/>
            <p:cNvSpPr/>
            <p:nvPr userDrawn="1"/>
          </p:nvSpPr>
          <p:spPr>
            <a:xfrm>
              <a:off x="376951" y="729029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7E799F"/>
            </a:solidFill>
          </p:spPr>
          <p:txBody>
            <a:bodyPr wrap="square" lIns="0" tIns="0" rIns="0" bIns="0" rtlCol="0"/>
            <a:lstStyle/>
            <a:p>
              <a:endParaRPr/>
            </a:p>
          </p:txBody>
        </p:sp>
        <p:sp>
          <p:nvSpPr>
            <p:cNvPr id="60" name="object 58"/>
            <p:cNvSpPr/>
            <p:nvPr userDrawn="1"/>
          </p:nvSpPr>
          <p:spPr>
            <a:xfrm>
              <a:off x="376951" y="730573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7E799F"/>
            </a:solidFill>
          </p:spPr>
          <p:txBody>
            <a:bodyPr wrap="square" lIns="0" tIns="0" rIns="0" bIns="0" rtlCol="0"/>
            <a:lstStyle/>
            <a:p>
              <a:endParaRPr/>
            </a:p>
          </p:txBody>
        </p:sp>
        <p:sp>
          <p:nvSpPr>
            <p:cNvPr id="61" name="object 59"/>
            <p:cNvSpPr/>
            <p:nvPr userDrawn="1"/>
          </p:nvSpPr>
          <p:spPr>
            <a:xfrm>
              <a:off x="376951" y="732119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99E"/>
            </a:solidFill>
          </p:spPr>
          <p:txBody>
            <a:bodyPr wrap="square" lIns="0" tIns="0" rIns="0" bIns="0" rtlCol="0"/>
            <a:lstStyle/>
            <a:p>
              <a:endParaRPr/>
            </a:p>
          </p:txBody>
        </p:sp>
        <p:sp>
          <p:nvSpPr>
            <p:cNvPr id="62" name="object 60"/>
            <p:cNvSpPr/>
            <p:nvPr userDrawn="1"/>
          </p:nvSpPr>
          <p:spPr>
            <a:xfrm>
              <a:off x="376951" y="733663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1789D"/>
            </a:solidFill>
          </p:spPr>
          <p:txBody>
            <a:bodyPr wrap="square" lIns="0" tIns="0" rIns="0" bIns="0" rtlCol="0"/>
            <a:lstStyle/>
            <a:p>
              <a:endParaRPr/>
            </a:p>
          </p:txBody>
        </p:sp>
        <p:sp>
          <p:nvSpPr>
            <p:cNvPr id="63" name="object 61"/>
            <p:cNvSpPr/>
            <p:nvPr userDrawn="1"/>
          </p:nvSpPr>
          <p:spPr>
            <a:xfrm>
              <a:off x="376951" y="735207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1789C"/>
            </a:solidFill>
          </p:spPr>
          <p:txBody>
            <a:bodyPr wrap="square" lIns="0" tIns="0" rIns="0" bIns="0" rtlCol="0"/>
            <a:lstStyle/>
            <a:p>
              <a:endParaRPr/>
            </a:p>
          </p:txBody>
        </p:sp>
        <p:sp>
          <p:nvSpPr>
            <p:cNvPr id="64" name="object 62"/>
            <p:cNvSpPr/>
            <p:nvPr userDrawn="1"/>
          </p:nvSpPr>
          <p:spPr>
            <a:xfrm>
              <a:off x="376951" y="736753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65" name="object 63"/>
            <p:cNvSpPr/>
            <p:nvPr userDrawn="1"/>
          </p:nvSpPr>
          <p:spPr>
            <a:xfrm>
              <a:off x="376951" y="738297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3789C"/>
            </a:solidFill>
          </p:spPr>
          <p:txBody>
            <a:bodyPr wrap="square" lIns="0" tIns="0" rIns="0" bIns="0" rtlCol="0"/>
            <a:lstStyle/>
            <a:p>
              <a:endParaRPr/>
            </a:p>
          </p:txBody>
        </p:sp>
        <p:sp>
          <p:nvSpPr>
            <p:cNvPr id="66" name="object 64"/>
            <p:cNvSpPr/>
            <p:nvPr userDrawn="1"/>
          </p:nvSpPr>
          <p:spPr>
            <a:xfrm>
              <a:off x="376951" y="739842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3789B"/>
            </a:solidFill>
          </p:spPr>
          <p:txBody>
            <a:bodyPr wrap="square" lIns="0" tIns="0" rIns="0" bIns="0" rtlCol="0"/>
            <a:lstStyle/>
            <a:p>
              <a:endParaRPr/>
            </a:p>
          </p:txBody>
        </p:sp>
        <p:sp>
          <p:nvSpPr>
            <p:cNvPr id="67" name="object 65"/>
            <p:cNvSpPr/>
            <p:nvPr userDrawn="1"/>
          </p:nvSpPr>
          <p:spPr>
            <a:xfrm>
              <a:off x="376951" y="741387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A"/>
            </a:solidFill>
          </p:spPr>
          <p:txBody>
            <a:bodyPr wrap="square" lIns="0" tIns="0" rIns="0" bIns="0" rtlCol="0"/>
            <a:lstStyle/>
            <a:p>
              <a:endParaRPr/>
            </a:p>
          </p:txBody>
        </p:sp>
        <p:sp>
          <p:nvSpPr>
            <p:cNvPr id="68" name="object 66"/>
            <p:cNvSpPr/>
            <p:nvPr userDrawn="1"/>
          </p:nvSpPr>
          <p:spPr>
            <a:xfrm>
              <a:off x="376951" y="742932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67799"/>
            </a:solidFill>
          </p:spPr>
          <p:txBody>
            <a:bodyPr wrap="square" lIns="0" tIns="0" rIns="0" bIns="0" rtlCol="0"/>
            <a:lstStyle/>
            <a:p>
              <a:endParaRPr/>
            </a:p>
          </p:txBody>
        </p:sp>
        <p:sp>
          <p:nvSpPr>
            <p:cNvPr id="69" name="object 67"/>
            <p:cNvSpPr/>
            <p:nvPr userDrawn="1"/>
          </p:nvSpPr>
          <p:spPr>
            <a:xfrm>
              <a:off x="376951" y="744477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67799"/>
            </a:solidFill>
          </p:spPr>
          <p:txBody>
            <a:bodyPr wrap="square" lIns="0" tIns="0" rIns="0" bIns="0" rtlCol="0"/>
            <a:lstStyle/>
            <a:p>
              <a:endParaRPr/>
            </a:p>
          </p:txBody>
        </p:sp>
        <p:sp>
          <p:nvSpPr>
            <p:cNvPr id="70" name="object 68"/>
            <p:cNvSpPr/>
            <p:nvPr userDrawn="1"/>
          </p:nvSpPr>
          <p:spPr>
            <a:xfrm>
              <a:off x="376951" y="746022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899"/>
            </a:solidFill>
          </p:spPr>
          <p:txBody>
            <a:bodyPr wrap="square" lIns="0" tIns="0" rIns="0" bIns="0" rtlCol="0"/>
            <a:lstStyle/>
            <a:p>
              <a:endParaRPr/>
            </a:p>
          </p:txBody>
        </p:sp>
        <p:sp>
          <p:nvSpPr>
            <p:cNvPr id="71" name="object 69"/>
            <p:cNvSpPr/>
            <p:nvPr userDrawn="1"/>
          </p:nvSpPr>
          <p:spPr>
            <a:xfrm>
              <a:off x="376951" y="747566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87697"/>
            </a:solidFill>
          </p:spPr>
          <p:txBody>
            <a:bodyPr wrap="square" lIns="0" tIns="0" rIns="0" bIns="0" rtlCol="0"/>
            <a:lstStyle/>
            <a:p>
              <a:endParaRPr/>
            </a:p>
          </p:txBody>
        </p:sp>
        <p:sp>
          <p:nvSpPr>
            <p:cNvPr id="72" name="object 70"/>
            <p:cNvSpPr/>
            <p:nvPr userDrawn="1"/>
          </p:nvSpPr>
          <p:spPr>
            <a:xfrm>
              <a:off x="376951" y="749112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87697"/>
            </a:solidFill>
          </p:spPr>
          <p:txBody>
            <a:bodyPr wrap="square" lIns="0" tIns="0" rIns="0" bIns="0" rtlCol="0"/>
            <a:lstStyle/>
            <a:p>
              <a:endParaRPr/>
            </a:p>
          </p:txBody>
        </p:sp>
        <p:sp>
          <p:nvSpPr>
            <p:cNvPr id="73" name="object 71"/>
            <p:cNvSpPr/>
            <p:nvPr userDrawn="1"/>
          </p:nvSpPr>
          <p:spPr>
            <a:xfrm>
              <a:off x="376951" y="750656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74" name="object 72"/>
            <p:cNvSpPr/>
            <p:nvPr userDrawn="1"/>
          </p:nvSpPr>
          <p:spPr>
            <a:xfrm>
              <a:off x="376951" y="752201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A7696"/>
            </a:solidFill>
          </p:spPr>
          <p:txBody>
            <a:bodyPr wrap="square" lIns="0" tIns="0" rIns="0" bIns="0" rtlCol="0"/>
            <a:lstStyle/>
            <a:p>
              <a:endParaRPr/>
            </a:p>
          </p:txBody>
        </p:sp>
        <p:sp>
          <p:nvSpPr>
            <p:cNvPr id="75" name="object 73"/>
            <p:cNvSpPr/>
            <p:nvPr userDrawn="1"/>
          </p:nvSpPr>
          <p:spPr>
            <a:xfrm>
              <a:off x="376951" y="753746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A7696"/>
            </a:solidFill>
          </p:spPr>
          <p:txBody>
            <a:bodyPr wrap="square" lIns="0" tIns="0" rIns="0" bIns="0" rtlCol="0"/>
            <a:lstStyle/>
            <a:p>
              <a:endParaRPr/>
            </a:p>
          </p:txBody>
        </p:sp>
        <p:sp>
          <p:nvSpPr>
            <p:cNvPr id="76" name="object 74"/>
            <p:cNvSpPr/>
            <p:nvPr userDrawn="1"/>
          </p:nvSpPr>
          <p:spPr>
            <a:xfrm>
              <a:off x="376951" y="755291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C7594"/>
            </a:solidFill>
          </p:spPr>
          <p:txBody>
            <a:bodyPr wrap="square" lIns="0" tIns="0" rIns="0" bIns="0" rtlCol="0"/>
            <a:lstStyle/>
            <a:p>
              <a:endParaRPr/>
            </a:p>
          </p:txBody>
        </p:sp>
        <p:sp>
          <p:nvSpPr>
            <p:cNvPr id="77" name="object 75"/>
            <p:cNvSpPr/>
            <p:nvPr userDrawn="1"/>
          </p:nvSpPr>
          <p:spPr>
            <a:xfrm>
              <a:off x="376951" y="756835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C7594"/>
            </a:solidFill>
          </p:spPr>
          <p:txBody>
            <a:bodyPr wrap="square" lIns="0" tIns="0" rIns="0" bIns="0" rtlCol="0"/>
            <a:lstStyle/>
            <a:p>
              <a:endParaRPr/>
            </a:p>
          </p:txBody>
        </p:sp>
        <p:sp>
          <p:nvSpPr>
            <p:cNvPr id="78" name="object 76"/>
            <p:cNvSpPr/>
            <p:nvPr userDrawn="1"/>
          </p:nvSpPr>
          <p:spPr>
            <a:xfrm>
              <a:off x="376951" y="758381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E7694"/>
            </a:solidFill>
          </p:spPr>
          <p:txBody>
            <a:bodyPr wrap="square" lIns="0" tIns="0" rIns="0" bIns="0" rtlCol="0"/>
            <a:lstStyle/>
            <a:p>
              <a:endParaRPr/>
            </a:p>
          </p:txBody>
        </p:sp>
        <p:sp>
          <p:nvSpPr>
            <p:cNvPr id="79" name="object 77"/>
            <p:cNvSpPr/>
            <p:nvPr userDrawn="1"/>
          </p:nvSpPr>
          <p:spPr>
            <a:xfrm>
              <a:off x="376951" y="759925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8F7692"/>
            </a:solidFill>
          </p:spPr>
          <p:txBody>
            <a:bodyPr wrap="square" lIns="0" tIns="0" rIns="0" bIns="0" rtlCol="0"/>
            <a:lstStyle/>
            <a:p>
              <a:endParaRPr/>
            </a:p>
          </p:txBody>
        </p:sp>
        <p:sp>
          <p:nvSpPr>
            <p:cNvPr id="80" name="object 78"/>
            <p:cNvSpPr/>
            <p:nvPr userDrawn="1"/>
          </p:nvSpPr>
          <p:spPr>
            <a:xfrm>
              <a:off x="376951" y="761471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8F7692"/>
            </a:solidFill>
          </p:spPr>
          <p:txBody>
            <a:bodyPr wrap="square" lIns="0" tIns="0" rIns="0" bIns="0" rtlCol="0"/>
            <a:lstStyle/>
            <a:p>
              <a:endParaRPr/>
            </a:p>
          </p:txBody>
        </p:sp>
        <p:sp>
          <p:nvSpPr>
            <p:cNvPr id="81" name="object 79"/>
            <p:cNvSpPr/>
            <p:nvPr userDrawn="1"/>
          </p:nvSpPr>
          <p:spPr>
            <a:xfrm>
              <a:off x="376951" y="76301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82" name="object 80"/>
            <p:cNvSpPr/>
            <p:nvPr userDrawn="1"/>
          </p:nvSpPr>
          <p:spPr>
            <a:xfrm>
              <a:off x="376951" y="764559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17491"/>
            </a:solidFill>
          </p:spPr>
          <p:txBody>
            <a:bodyPr wrap="square" lIns="0" tIns="0" rIns="0" bIns="0" rtlCol="0"/>
            <a:lstStyle/>
            <a:p>
              <a:endParaRPr/>
            </a:p>
          </p:txBody>
        </p:sp>
        <p:sp>
          <p:nvSpPr>
            <p:cNvPr id="83" name="object 81"/>
            <p:cNvSpPr/>
            <p:nvPr userDrawn="1"/>
          </p:nvSpPr>
          <p:spPr>
            <a:xfrm>
              <a:off x="376951" y="766105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17491"/>
            </a:solidFill>
          </p:spPr>
          <p:txBody>
            <a:bodyPr wrap="square" lIns="0" tIns="0" rIns="0" bIns="0" rtlCol="0"/>
            <a:lstStyle/>
            <a:p>
              <a:endParaRPr/>
            </a:p>
          </p:txBody>
        </p:sp>
        <p:sp>
          <p:nvSpPr>
            <p:cNvPr id="84" name="object 82"/>
            <p:cNvSpPr/>
            <p:nvPr userDrawn="1"/>
          </p:nvSpPr>
          <p:spPr>
            <a:xfrm>
              <a:off x="376951" y="767649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58F"/>
            </a:solidFill>
          </p:spPr>
          <p:txBody>
            <a:bodyPr wrap="square" lIns="0" tIns="0" rIns="0" bIns="0" rtlCol="0"/>
            <a:lstStyle/>
            <a:p>
              <a:endParaRPr/>
            </a:p>
          </p:txBody>
        </p:sp>
        <p:sp>
          <p:nvSpPr>
            <p:cNvPr id="85" name="object 83"/>
            <p:cNvSpPr/>
            <p:nvPr userDrawn="1"/>
          </p:nvSpPr>
          <p:spPr>
            <a:xfrm>
              <a:off x="376951" y="769194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3738F"/>
            </a:solidFill>
          </p:spPr>
          <p:txBody>
            <a:bodyPr wrap="square" lIns="0" tIns="0" rIns="0" bIns="0" rtlCol="0"/>
            <a:lstStyle/>
            <a:p>
              <a:endParaRPr/>
            </a:p>
          </p:txBody>
        </p:sp>
        <p:sp>
          <p:nvSpPr>
            <p:cNvPr id="86" name="object 84"/>
            <p:cNvSpPr/>
            <p:nvPr userDrawn="1"/>
          </p:nvSpPr>
          <p:spPr>
            <a:xfrm>
              <a:off x="376951" y="770739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3738D"/>
            </a:solidFill>
          </p:spPr>
          <p:txBody>
            <a:bodyPr wrap="square" lIns="0" tIns="0" rIns="0" bIns="0" rtlCol="0"/>
            <a:lstStyle/>
            <a:p>
              <a:endParaRPr/>
            </a:p>
          </p:txBody>
        </p:sp>
        <p:sp>
          <p:nvSpPr>
            <p:cNvPr id="87" name="object 85"/>
            <p:cNvSpPr/>
            <p:nvPr userDrawn="1"/>
          </p:nvSpPr>
          <p:spPr>
            <a:xfrm>
              <a:off x="376951" y="772284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D"/>
            </a:solidFill>
          </p:spPr>
          <p:txBody>
            <a:bodyPr wrap="square" lIns="0" tIns="0" rIns="0" bIns="0" rtlCol="0"/>
            <a:lstStyle/>
            <a:p>
              <a:endParaRPr/>
            </a:p>
          </p:txBody>
        </p:sp>
        <p:sp>
          <p:nvSpPr>
            <p:cNvPr id="88" name="object 86"/>
            <p:cNvSpPr/>
            <p:nvPr userDrawn="1"/>
          </p:nvSpPr>
          <p:spPr>
            <a:xfrm>
              <a:off x="376951" y="773828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5748D"/>
            </a:solidFill>
          </p:spPr>
          <p:txBody>
            <a:bodyPr wrap="square" lIns="0" tIns="0" rIns="0" bIns="0" rtlCol="0"/>
            <a:lstStyle/>
            <a:p>
              <a:endParaRPr/>
            </a:p>
          </p:txBody>
        </p:sp>
        <p:sp>
          <p:nvSpPr>
            <p:cNvPr id="89" name="object 87"/>
            <p:cNvSpPr/>
            <p:nvPr userDrawn="1"/>
          </p:nvSpPr>
          <p:spPr>
            <a:xfrm>
              <a:off x="376951" y="775374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5748C"/>
            </a:solidFill>
          </p:spPr>
          <p:txBody>
            <a:bodyPr wrap="square" lIns="0" tIns="0" rIns="0" bIns="0" rtlCol="0"/>
            <a:lstStyle/>
            <a:p>
              <a:endParaRPr/>
            </a:p>
          </p:txBody>
        </p:sp>
        <p:sp>
          <p:nvSpPr>
            <p:cNvPr id="90" name="object 88"/>
            <p:cNvSpPr/>
            <p:nvPr userDrawn="1"/>
          </p:nvSpPr>
          <p:spPr>
            <a:xfrm>
              <a:off x="376951" y="776918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7728B"/>
            </a:solidFill>
          </p:spPr>
          <p:txBody>
            <a:bodyPr wrap="square" lIns="0" tIns="0" rIns="0" bIns="0" rtlCol="0"/>
            <a:lstStyle/>
            <a:p>
              <a:endParaRPr/>
            </a:p>
          </p:txBody>
        </p:sp>
        <p:sp>
          <p:nvSpPr>
            <p:cNvPr id="91" name="object 89"/>
            <p:cNvSpPr/>
            <p:nvPr userDrawn="1"/>
          </p:nvSpPr>
          <p:spPr>
            <a:xfrm>
              <a:off x="376951" y="778464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92" name="object 90"/>
            <p:cNvSpPr/>
            <p:nvPr userDrawn="1"/>
          </p:nvSpPr>
          <p:spPr>
            <a:xfrm>
              <a:off x="376951" y="780008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7728A"/>
            </a:solidFill>
          </p:spPr>
          <p:txBody>
            <a:bodyPr wrap="square" lIns="0" tIns="0" rIns="0" bIns="0" rtlCol="0"/>
            <a:lstStyle/>
            <a:p>
              <a:endParaRPr/>
            </a:p>
          </p:txBody>
        </p:sp>
        <p:sp>
          <p:nvSpPr>
            <p:cNvPr id="93" name="object 91"/>
            <p:cNvSpPr/>
            <p:nvPr userDrawn="1"/>
          </p:nvSpPr>
          <p:spPr>
            <a:xfrm>
              <a:off x="376951" y="781553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9738A"/>
            </a:solidFill>
          </p:spPr>
          <p:txBody>
            <a:bodyPr wrap="square" lIns="0" tIns="0" rIns="0" bIns="0" rtlCol="0"/>
            <a:lstStyle/>
            <a:p>
              <a:endParaRPr/>
            </a:p>
          </p:txBody>
        </p:sp>
        <p:sp>
          <p:nvSpPr>
            <p:cNvPr id="94" name="object 92"/>
            <p:cNvSpPr/>
            <p:nvPr userDrawn="1"/>
          </p:nvSpPr>
          <p:spPr>
            <a:xfrm>
              <a:off x="376951" y="783098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389"/>
            </a:solidFill>
          </p:spPr>
          <p:txBody>
            <a:bodyPr wrap="square" lIns="0" tIns="0" rIns="0" bIns="0" rtlCol="0"/>
            <a:lstStyle/>
            <a:p>
              <a:endParaRPr/>
            </a:p>
          </p:txBody>
        </p:sp>
        <p:sp>
          <p:nvSpPr>
            <p:cNvPr id="95" name="object 93"/>
            <p:cNvSpPr/>
            <p:nvPr userDrawn="1"/>
          </p:nvSpPr>
          <p:spPr>
            <a:xfrm>
              <a:off x="376951" y="78464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97188"/>
            </a:solidFill>
          </p:spPr>
          <p:txBody>
            <a:bodyPr wrap="square" lIns="0" tIns="0" rIns="0" bIns="0" rtlCol="0"/>
            <a:lstStyle/>
            <a:p>
              <a:endParaRPr/>
            </a:p>
          </p:txBody>
        </p:sp>
        <p:sp>
          <p:nvSpPr>
            <p:cNvPr id="96" name="object 94"/>
            <p:cNvSpPr/>
            <p:nvPr userDrawn="1"/>
          </p:nvSpPr>
          <p:spPr>
            <a:xfrm>
              <a:off x="376951" y="786187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C7287"/>
            </a:solidFill>
          </p:spPr>
          <p:txBody>
            <a:bodyPr wrap="square" lIns="0" tIns="0" rIns="0" bIns="0" rtlCol="0"/>
            <a:lstStyle/>
            <a:p>
              <a:endParaRPr/>
            </a:p>
          </p:txBody>
        </p:sp>
        <p:sp>
          <p:nvSpPr>
            <p:cNvPr id="97" name="object 95"/>
            <p:cNvSpPr/>
            <p:nvPr userDrawn="1"/>
          </p:nvSpPr>
          <p:spPr>
            <a:xfrm>
              <a:off x="376951" y="787733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C7287"/>
            </a:solidFill>
          </p:spPr>
          <p:txBody>
            <a:bodyPr wrap="square" lIns="0" tIns="0" rIns="0" bIns="0" rtlCol="0"/>
            <a:lstStyle/>
            <a:p>
              <a:endParaRPr/>
            </a:p>
          </p:txBody>
        </p:sp>
        <p:sp>
          <p:nvSpPr>
            <p:cNvPr id="98" name="object 96"/>
            <p:cNvSpPr/>
            <p:nvPr userDrawn="1"/>
          </p:nvSpPr>
          <p:spPr>
            <a:xfrm>
              <a:off x="376951" y="789277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D7287"/>
            </a:solidFill>
          </p:spPr>
          <p:txBody>
            <a:bodyPr wrap="square" lIns="0" tIns="0" rIns="0" bIns="0" rtlCol="0"/>
            <a:lstStyle/>
            <a:p>
              <a:endParaRPr/>
            </a:p>
          </p:txBody>
        </p:sp>
        <p:sp>
          <p:nvSpPr>
            <p:cNvPr id="99" name="object 97"/>
            <p:cNvSpPr/>
            <p:nvPr userDrawn="1"/>
          </p:nvSpPr>
          <p:spPr>
            <a:xfrm>
              <a:off x="376951" y="790821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9E7085"/>
            </a:solidFill>
          </p:spPr>
          <p:txBody>
            <a:bodyPr wrap="square" lIns="0" tIns="0" rIns="0" bIns="0" rtlCol="0"/>
            <a:lstStyle/>
            <a:p>
              <a:endParaRPr/>
            </a:p>
          </p:txBody>
        </p:sp>
        <p:sp>
          <p:nvSpPr>
            <p:cNvPr id="100" name="object 98"/>
            <p:cNvSpPr/>
            <p:nvPr userDrawn="1"/>
          </p:nvSpPr>
          <p:spPr>
            <a:xfrm>
              <a:off x="376951" y="792367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9E7085"/>
            </a:solidFill>
          </p:spPr>
          <p:txBody>
            <a:bodyPr wrap="square" lIns="0" tIns="0" rIns="0" bIns="0" rtlCol="0"/>
            <a:lstStyle/>
            <a:p>
              <a:endParaRPr/>
            </a:p>
          </p:txBody>
        </p:sp>
        <p:sp>
          <p:nvSpPr>
            <p:cNvPr id="101" name="object 99"/>
            <p:cNvSpPr/>
            <p:nvPr userDrawn="1"/>
          </p:nvSpPr>
          <p:spPr>
            <a:xfrm>
              <a:off x="376951" y="793911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07184"/>
            </a:solidFill>
          </p:spPr>
          <p:txBody>
            <a:bodyPr wrap="square" lIns="0" tIns="0" rIns="0" bIns="0" rtlCol="0"/>
            <a:lstStyle/>
            <a:p>
              <a:endParaRPr/>
            </a:p>
          </p:txBody>
        </p:sp>
        <p:sp>
          <p:nvSpPr>
            <p:cNvPr id="102" name="object 100"/>
            <p:cNvSpPr/>
            <p:nvPr userDrawn="1"/>
          </p:nvSpPr>
          <p:spPr>
            <a:xfrm>
              <a:off x="376951" y="795457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03" name="object 101"/>
            <p:cNvSpPr/>
            <p:nvPr userDrawn="1"/>
          </p:nvSpPr>
          <p:spPr>
            <a:xfrm>
              <a:off x="376951" y="79700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07184"/>
            </a:solidFill>
          </p:spPr>
          <p:txBody>
            <a:bodyPr wrap="square" lIns="0" tIns="0" rIns="0" bIns="0" rtlCol="0"/>
            <a:lstStyle/>
            <a:p>
              <a:endParaRPr/>
            </a:p>
          </p:txBody>
        </p:sp>
        <p:sp>
          <p:nvSpPr>
            <p:cNvPr id="104" name="object 102"/>
            <p:cNvSpPr/>
            <p:nvPr userDrawn="1"/>
          </p:nvSpPr>
          <p:spPr>
            <a:xfrm>
              <a:off x="376951" y="798546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26F82"/>
            </a:solidFill>
          </p:spPr>
          <p:txBody>
            <a:bodyPr wrap="square" lIns="0" tIns="0" rIns="0" bIns="0" rtlCol="0"/>
            <a:lstStyle/>
            <a:p>
              <a:endParaRPr/>
            </a:p>
          </p:txBody>
        </p:sp>
        <p:sp>
          <p:nvSpPr>
            <p:cNvPr id="105" name="object 103"/>
            <p:cNvSpPr/>
            <p:nvPr userDrawn="1"/>
          </p:nvSpPr>
          <p:spPr>
            <a:xfrm>
              <a:off x="376951" y="80009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06" name="object 104"/>
            <p:cNvSpPr/>
            <p:nvPr userDrawn="1"/>
          </p:nvSpPr>
          <p:spPr>
            <a:xfrm>
              <a:off x="376951" y="80163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26F82"/>
            </a:solidFill>
          </p:spPr>
          <p:txBody>
            <a:bodyPr wrap="square" lIns="0" tIns="0" rIns="0" bIns="0" rtlCol="0"/>
            <a:lstStyle/>
            <a:p>
              <a:endParaRPr/>
            </a:p>
          </p:txBody>
        </p:sp>
        <p:sp>
          <p:nvSpPr>
            <p:cNvPr id="107" name="object 105"/>
            <p:cNvSpPr/>
            <p:nvPr userDrawn="1"/>
          </p:nvSpPr>
          <p:spPr>
            <a:xfrm>
              <a:off x="376951" y="803180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47081"/>
            </a:solidFill>
          </p:spPr>
          <p:txBody>
            <a:bodyPr wrap="square" lIns="0" tIns="0" rIns="0" bIns="0" rtlCol="0"/>
            <a:lstStyle/>
            <a:p>
              <a:endParaRPr/>
            </a:p>
          </p:txBody>
        </p:sp>
        <p:sp>
          <p:nvSpPr>
            <p:cNvPr id="108" name="object 106"/>
            <p:cNvSpPr/>
            <p:nvPr userDrawn="1"/>
          </p:nvSpPr>
          <p:spPr>
            <a:xfrm>
              <a:off x="376951" y="80472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7081"/>
            </a:solidFill>
          </p:spPr>
          <p:txBody>
            <a:bodyPr wrap="square" lIns="0" tIns="0" rIns="0" bIns="0" rtlCol="0"/>
            <a:lstStyle/>
            <a:p>
              <a:endParaRPr/>
            </a:p>
          </p:txBody>
        </p:sp>
        <p:sp>
          <p:nvSpPr>
            <p:cNvPr id="109" name="object 107"/>
            <p:cNvSpPr/>
            <p:nvPr userDrawn="1"/>
          </p:nvSpPr>
          <p:spPr>
            <a:xfrm>
              <a:off x="376951" y="806270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46E7F"/>
            </a:solidFill>
          </p:spPr>
          <p:txBody>
            <a:bodyPr wrap="square" lIns="0" tIns="0" rIns="0" bIns="0" rtlCol="0"/>
            <a:lstStyle/>
            <a:p>
              <a:endParaRPr/>
            </a:p>
          </p:txBody>
        </p:sp>
        <p:sp>
          <p:nvSpPr>
            <p:cNvPr id="110" name="object 108"/>
            <p:cNvSpPr/>
            <p:nvPr userDrawn="1"/>
          </p:nvSpPr>
          <p:spPr>
            <a:xfrm>
              <a:off x="376951" y="80781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F7F"/>
            </a:solidFill>
          </p:spPr>
          <p:txBody>
            <a:bodyPr wrap="square" lIns="0" tIns="0" rIns="0" bIns="0" rtlCol="0"/>
            <a:lstStyle/>
            <a:p>
              <a:endParaRPr/>
            </a:p>
          </p:txBody>
        </p:sp>
        <p:sp>
          <p:nvSpPr>
            <p:cNvPr id="111" name="object 109"/>
            <p:cNvSpPr/>
            <p:nvPr userDrawn="1"/>
          </p:nvSpPr>
          <p:spPr>
            <a:xfrm>
              <a:off x="376951" y="80936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66F7F"/>
            </a:solidFill>
          </p:spPr>
          <p:txBody>
            <a:bodyPr wrap="square" lIns="0" tIns="0" rIns="0" bIns="0" rtlCol="0"/>
            <a:lstStyle/>
            <a:p>
              <a:endParaRPr/>
            </a:p>
          </p:txBody>
        </p:sp>
        <p:sp>
          <p:nvSpPr>
            <p:cNvPr id="112" name="object 110"/>
            <p:cNvSpPr/>
            <p:nvPr userDrawn="1"/>
          </p:nvSpPr>
          <p:spPr>
            <a:xfrm>
              <a:off x="376951" y="81090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66E7E"/>
            </a:solidFill>
          </p:spPr>
          <p:txBody>
            <a:bodyPr wrap="square" lIns="0" tIns="0" rIns="0" bIns="0" rtlCol="0"/>
            <a:lstStyle/>
            <a:p>
              <a:endParaRPr/>
            </a:p>
          </p:txBody>
        </p:sp>
        <p:sp>
          <p:nvSpPr>
            <p:cNvPr id="113" name="object 111"/>
            <p:cNvSpPr/>
            <p:nvPr userDrawn="1"/>
          </p:nvSpPr>
          <p:spPr>
            <a:xfrm>
              <a:off x="376951" y="81245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D"/>
            </a:solidFill>
          </p:spPr>
          <p:txBody>
            <a:bodyPr wrap="square" lIns="0" tIns="0" rIns="0" bIns="0" rtlCol="0"/>
            <a:lstStyle/>
            <a:p>
              <a:endParaRPr/>
            </a:p>
          </p:txBody>
        </p:sp>
        <p:sp>
          <p:nvSpPr>
            <p:cNvPr id="114" name="object 112"/>
            <p:cNvSpPr/>
            <p:nvPr userDrawn="1"/>
          </p:nvSpPr>
          <p:spPr>
            <a:xfrm>
              <a:off x="376951" y="81399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86D7C"/>
            </a:solidFill>
          </p:spPr>
          <p:txBody>
            <a:bodyPr wrap="square" lIns="0" tIns="0" rIns="0" bIns="0" rtlCol="0"/>
            <a:lstStyle/>
            <a:p>
              <a:endParaRPr/>
            </a:p>
          </p:txBody>
        </p:sp>
        <p:sp>
          <p:nvSpPr>
            <p:cNvPr id="115" name="object 113"/>
            <p:cNvSpPr/>
            <p:nvPr userDrawn="1"/>
          </p:nvSpPr>
          <p:spPr>
            <a:xfrm>
              <a:off x="376951" y="815539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86D7C"/>
            </a:solidFill>
          </p:spPr>
          <p:txBody>
            <a:bodyPr wrap="square" lIns="0" tIns="0" rIns="0" bIns="0" rtlCol="0"/>
            <a:lstStyle/>
            <a:p>
              <a:endParaRPr/>
            </a:p>
          </p:txBody>
        </p:sp>
        <p:sp>
          <p:nvSpPr>
            <p:cNvPr id="116" name="object 114"/>
            <p:cNvSpPr/>
            <p:nvPr userDrawn="1"/>
          </p:nvSpPr>
          <p:spPr>
            <a:xfrm>
              <a:off x="376951" y="817085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C"/>
            </a:solidFill>
          </p:spPr>
          <p:txBody>
            <a:bodyPr wrap="square" lIns="0" tIns="0" rIns="0" bIns="0" rtlCol="0"/>
            <a:lstStyle/>
            <a:p>
              <a:endParaRPr/>
            </a:p>
          </p:txBody>
        </p:sp>
        <p:sp>
          <p:nvSpPr>
            <p:cNvPr id="117" name="object 115"/>
            <p:cNvSpPr/>
            <p:nvPr userDrawn="1"/>
          </p:nvSpPr>
          <p:spPr>
            <a:xfrm>
              <a:off x="376951" y="818629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A6D7A"/>
            </a:solidFill>
          </p:spPr>
          <p:txBody>
            <a:bodyPr wrap="square" lIns="0" tIns="0" rIns="0" bIns="0" rtlCol="0"/>
            <a:lstStyle/>
            <a:p>
              <a:endParaRPr/>
            </a:p>
          </p:txBody>
        </p:sp>
        <p:sp>
          <p:nvSpPr>
            <p:cNvPr id="118" name="object 116"/>
            <p:cNvSpPr/>
            <p:nvPr userDrawn="1"/>
          </p:nvSpPr>
          <p:spPr>
            <a:xfrm>
              <a:off x="376951" y="820173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C6C7A"/>
            </a:solidFill>
          </p:spPr>
          <p:txBody>
            <a:bodyPr wrap="square" lIns="0" tIns="0" rIns="0" bIns="0" rtlCol="0"/>
            <a:lstStyle/>
            <a:p>
              <a:endParaRPr/>
            </a:p>
          </p:txBody>
        </p:sp>
        <p:sp>
          <p:nvSpPr>
            <p:cNvPr id="119" name="object 117"/>
            <p:cNvSpPr/>
            <p:nvPr userDrawn="1"/>
          </p:nvSpPr>
          <p:spPr>
            <a:xfrm>
              <a:off x="376951" y="821719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20" name="object 118"/>
            <p:cNvSpPr/>
            <p:nvPr userDrawn="1"/>
          </p:nvSpPr>
          <p:spPr>
            <a:xfrm>
              <a:off x="376951" y="82326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C6C79"/>
            </a:solidFill>
          </p:spPr>
          <p:txBody>
            <a:bodyPr wrap="square" lIns="0" tIns="0" rIns="0" bIns="0" rtlCol="0"/>
            <a:lstStyle/>
            <a:p>
              <a:endParaRPr/>
            </a:p>
          </p:txBody>
        </p:sp>
        <p:sp>
          <p:nvSpPr>
            <p:cNvPr id="121" name="object 119"/>
            <p:cNvSpPr/>
            <p:nvPr userDrawn="1"/>
          </p:nvSpPr>
          <p:spPr>
            <a:xfrm>
              <a:off x="376951" y="82480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C79"/>
            </a:solidFill>
          </p:spPr>
          <p:txBody>
            <a:bodyPr wrap="square" lIns="0" tIns="0" rIns="0" bIns="0" rtlCol="0"/>
            <a:lstStyle/>
            <a:p>
              <a:endParaRPr/>
            </a:p>
          </p:txBody>
        </p:sp>
        <p:sp>
          <p:nvSpPr>
            <p:cNvPr id="122" name="object 120"/>
            <p:cNvSpPr/>
            <p:nvPr userDrawn="1"/>
          </p:nvSpPr>
          <p:spPr>
            <a:xfrm>
              <a:off x="376951" y="82635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AE6B77"/>
            </a:solidFill>
          </p:spPr>
          <p:txBody>
            <a:bodyPr wrap="square" lIns="0" tIns="0" rIns="0" bIns="0" rtlCol="0"/>
            <a:lstStyle/>
            <a:p>
              <a:endParaRPr/>
            </a:p>
          </p:txBody>
        </p:sp>
        <p:sp>
          <p:nvSpPr>
            <p:cNvPr id="123" name="object 121"/>
            <p:cNvSpPr/>
            <p:nvPr userDrawn="1"/>
          </p:nvSpPr>
          <p:spPr>
            <a:xfrm>
              <a:off x="376951" y="827898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AE6B77"/>
            </a:solidFill>
          </p:spPr>
          <p:txBody>
            <a:bodyPr wrap="square" lIns="0" tIns="0" rIns="0" bIns="0" rtlCol="0"/>
            <a:lstStyle/>
            <a:p>
              <a:endParaRPr/>
            </a:p>
          </p:txBody>
        </p:sp>
        <p:sp>
          <p:nvSpPr>
            <p:cNvPr id="124" name="object 122"/>
            <p:cNvSpPr/>
            <p:nvPr userDrawn="1"/>
          </p:nvSpPr>
          <p:spPr>
            <a:xfrm>
              <a:off x="376951" y="829443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25" name="object 123"/>
            <p:cNvSpPr/>
            <p:nvPr userDrawn="1"/>
          </p:nvSpPr>
          <p:spPr>
            <a:xfrm>
              <a:off x="376951" y="830988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06B76"/>
            </a:solidFill>
          </p:spPr>
          <p:txBody>
            <a:bodyPr wrap="square" lIns="0" tIns="0" rIns="0" bIns="0" rtlCol="0"/>
            <a:lstStyle/>
            <a:p>
              <a:endParaRPr/>
            </a:p>
          </p:txBody>
        </p:sp>
        <p:sp>
          <p:nvSpPr>
            <p:cNvPr id="126" name="object 124"/>
            <p:cNvSpPr/>
            <p:nvPr userDrawn="1"/>
          </p:nvSpPr>
          <p:spPr>
            <a:xfrm>
              <a:off x="376951" y="832532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06B76"/>
            </a:solidFill>
          </p:spPr>
          <p:txBody>
            <a:bodyPr wrap="square" lIns="0" tIns="0" rIns="0" bIns="0" rtlCol="0"/>
            <a:lstStyle/>
            <a:p>
              <a:endParaRPr/>
            </a:p>
          </p:txBody>
        </p:sp>
        <p:sp>
          <p:nvSpPr>
            <p:cNvPr id="127" name="object 125"/>
            <p:cNvSpPr/>
            <p:nvPr userDrawn="1"/>
          </p:nvSpPr>
          <p:spPr>
            <a:xfrm>
              <a:off x="376951" y="83407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28" name="object 126"/>
            <p:cNvSpPr/>
            <p:nvPr userDrawn="1"/>
          </p:nvSpPr>
          <p:spPr>
            <a:xfrm>
              <a:off x="376951" y="83562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26A74"/>
            </a:solidFill>
          </p:spPr>
          <p:txBody>
            <a:bodyPr wrap="square" lIns="0" tIns="0" rIns="0" bIns="0" rtlCol="0"/>
            <a:lstStyle/>
            <a:p>
              <a:endParaRPr/>
            </a:p>
          </p:txBody>
        </p:sp>
        <p:sp>
          <p:nvSpPr>
            <p:cNvPr id="129" name="object 127"/>
            <p:cNvSpPr/>
            <p:nvPr userDrawn="1"/>
          </p:nvSpPr>
          <p:spPr>
            <a:xfrm>
              <a:off x="376951" y="837167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26A74"/>
            </a:solidFill>
          </p:spPr>
          <p:txBody>
            <a:bodyPr wrap="square" lIns="0" tIns="0" rIns="0" bIns="0" rtlCol="0"/>
            <a:lstStyle/>
            <a:p>
              <a:endParaRPr/>
            </a:p>
          </p:txBody>
        </p:sp>
        <p:sp>
          <p:nvSpPr>
            <p:cNvPr id="130" name="object 128"/>
            <p:cNvSpPr/>
            <p:nvPr userDrawn="1"/>
          </p:nvSpPr>
          <p:spPr>
            <a:xfrm>
              <a:off x="376951" y="838712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31" name="object 129"/>
            <p:cNvSpPr/>
            <p:nvPr userDrawn="1"/>
          </p:nvSpPr>
          <p:spPr>
            <a:xfrm>
              <a:off x="376951" y="840257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46A72"/>
            </a:solidFill>
          </p:spPr>
          <p:txBody>
            <a:bodyPr wrap="square" lIns="0" tIns="0" rIns="0" bIns="0" rtlCol="0"/>
            <a:lstStyle/>
            <a:p>
              <a:endParaRPr/>
            </a:p>
          </p:txBody>
        </p:sp>
        <p:sp>
          <p:nvSpPr>
            <p:cNvPr id="132" name="object 130"/>
            <p:cNvSpPr/>
            <p:nvPr userDrawn="1"/>
          </p:nvSpPr>
          <p:spPr>
            <a:xfrm>
              <a:off x="376951" y="841801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46871"/>
            </a:solidFill>
          </p:spPr>
          <p:txBody>
            <a:bodyPr wrap="square" lIns="0" tIns="0" rIns="0" bIns="0" rtlCol="0"/>
            <a:lstStyle/>
            <a:p>
              <a:endParaRPr/>
            </a:p>
          </p:txBody>
        </p:sp>
        <p:sp>
          <p:nvSpPr>
            <p:cNvPr id="133" name="object 131"/>
            <p:cNvSpPr/>
            <p:nvPr userDrawn="1"/>
          </p:nvSpPr>
          <p:spPr>
            <a:xfrm>
              <a:off x="376951" y="843347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66871"/>
            </a:solidFill>
          </p:spPr>
          <p:txBody>
            <a:bodyPr wrap="square" lIns="0" tIns="0" rIns="0" bIns="0" rtlCol="0"/>
            <a:lstStyle/>
            <a:p>
              <a:endParaRPr/>
            </a:p>
          </p:txBody>
        </p:sp>
        <p:sp>
          <p:nvSpPr>
            <p:cNvPr id="134" name="object 132"/>
            <p:cNvSpPr/>
            <p:nvPr userDrawn="1"/>
          </p:nvSpPr>
          <p:spPr>
            <a:xfrm>
              <a:off x="376951" y="844891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66871"/>
            </a:solidFill>
          </p:spPr>
          <p:txBody>
            <a:bodyPr wrap="square" lIns="0" tIns="0" rIns="0" bIns="0" rtlCol="0"/>
            <a:lstStyle/>
            <a:p>
              <a:endParaRPr/>
            </a:p>
          </p:txBody>
        </p:sp>
        <p:sp>
          <p:nvSpPr>
            <p:cNvPr id="135" name="object 133"/>
            <p:cNvSpPr/>
            <p:nvPr userDrawn="1"/>
          </p:nvSpPr>
          <p:spPr>
            <a:xfrm>
              <a:off x="376951" y="846437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96F"/>
            </a:solidFill>
          </p:spPr>
          <p:txBody>
            <a:bodyPr wrap="square" lIns="0" tIns="0" rIns="0" bIns="0" rtlCol="0"/>
            <a:lstStyle/>
            <a:p>
              <a:endParaRPr/>
            </a:p>
          </p:txBody>
        </p:sp>
        <p:sp>
          <p:nvSpPr>
            <p:cNvPr id="136" name="object 134"/>
            <p:cNvSpPr/>
            <p:nvPr userDrawn="1"/>
          </p:nvSpPr>
          <p:spPr>
            <a:xfrm>
              <a:off x="376951" y="847981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8676F"/>
            </a:solidFill>
          </p:spPr>
          <p:txBody>
            <a:bodyPr wrap="square" lIns="0" tIns="0" rIns="0" bIns="0" rtlCol="0"/>
            <a:lstStyle/>
            <a:p>
              <a:endParaRPr/>
            </a:p>
          </p:txBody>
        </p:sp>
        <p:sp>
          <p:nvSpPr>
            <p:cNvPr id="137" name="object 135"/>
            <p:cNvSpPr/>
            <p:nvPr userDrawn="1"/>
          </p:nvSpPr>
          <p:spPr>
            <a:xfrm>
              <a:off x="376951" y="849525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8676E"/>
            </a:solidFill>
          </p:spPr>
          <p:txBody>
            <a:bodyPr wrap="square" lIns="0" tIns="0" rIns="0" bIns="0" rtlCol="0"/>
            <a:lstStyle/>
            <a:p>
              <a:endParaRPr/>
            </a:p>
          </p:txBody>
        </p:sp>
        <p:sp>
          <p:nvSpPr>
            <p:cNvPr id="138" name="object 136"/>
            <p:cNvSpPr/>
            <p:nvPr userDrawn="1"/>
          </p:nvSpPr>
          <p:spPr>
            <a:xfrm>
              <a:off x="376951" y="851071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39" name="object 137"/>
            <p:cNvSpPr/>
            <p:nvPr userDrawn="1"/>
          </p:nvSpPr>
          <p:spPr>
            <a:xfrm>
              <a:off x="376951" y="85261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A676E"/>
            </a:solidFill>
          </p:spPr>
          <p:txBody>
            <a:bodyPr wrap="square" lIns="0" tIns="0" rIns="0" bIns="0" rtlCol="0"/>
            <a:lstStyle/>
            <a:p>
              <a:endParaRPr/>
            </a:p>
          </p:txBody>
        </p:sp>
        <p:sp>
          <p:nvSpPr>
            <p:cNvPr id="140" name="object 138"/>
            <p:cNvSpPr/>
            <p:nvPr userDrawn="1"/>
          </p:nvSpPr>
          <p:spPr>
            <a:xfrm>
              <a:off x="376951" y="854160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A676C"/>
            </a:solidFill>
          </p:spPr>
          <p:txBody>
            <a:bodyPr wrap="square" lIns="0" tIns="0" rIns="0" bIns="0" rtlCol="0"/>
            <a:lstStyle/>
            <a:p>
              <a:endParaRPr/>
            </a:p>
          </p:txBody>
        </p:sp>
        <p:sp>
          <p:nvSpPr>
            <p:cNvPr id="141" name="object 139"/>
            <p:cNvSpPr/>
            <p:nvPr userDrawn="1"/>
          </p:nvSpPr>
          <p:spPr>
            <a:xfrm>
              <a:off x="376951" y="855705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C"/>
            </a:solidFill>
          </p:spPr>
          <p:txBody>
            <a:bodyPr wrap="square" lIns="0" tIns="0" rIns="0" bIns="0" rtlCol="0"/>
            <a:lstStyle/>
            <a:p>
              <a:endParaRPr/>
            </a:p>
          </p:txBody>
        </p:sp>
        <p:sp>
          <p:nvSpPr>
            <p:cNvPr id="142" name="object 140"/>
            <p:cNvSpPr/>
            <p:nvPr userDrawn="1"/>
          </p:nvSpPr>
          <p:spPr>
            <a:xfrm>
              <a:off x="376951" y="857250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B666B"/>
            </a:solidFill>
          </p:spPr>
          <p:txBody>
            <a:bodyPr wrap="square" lIns="0" tIns="0" rIns="0" bIns="0" rtlCol="0"/>
            <a:lstStyle/>
            <a:p>
              <a:endParaRPr/>
            </a:p>
          </p:txBody>
        </p:sp>
        <p:sp>
          <p:nvSpPr>
            <p:cNvPr id="143" name="object 141"/>
            <p:cNvSpPr/>
            <p:nvPr userDrawn="1"/>
          </p:nvSpPr>
          <p:spPr>
            <a:xfrm>
              <a:off x="376951" y="858794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B666B"/>
            </a:solidFill>
          </p:spPr>
          <p:txBody>
            <a:bodyPr wrap="square" lIns="0" tIns="0" rIns="0" bIns="0" rtlCol="0"/>
            <a:lstStyle/>
            <a:p>
              <a:endParaRPr/>
            </a:p>
          </p:txBody>
        </p:sp>
        <p:sp>
          <p:nvSpPr>
            <p:cNvPr id="144" name="object 142"/>
            <p:cNvSpPr/>
            <p:nvPr userDrawn="1"/>
          </p:nvSpPr>
          <p:spPr>
            <a:xfrm>
              <a:off x="376951" y="860340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66B"/>
            </a:solidFill>
          </p:spPr>
          <p:txBody>
            <a:bodyPr wrap="square" lIns="0" tIns="0" rIns="0" bIns="0" rtlCol="0"/>
            <a:lstStyle/>
            <a:p>
              <a:endParaRPr/>
            </a:p>
          </p:txBody>
        </p:sp>
        <p:sp>
          <p:nvSpPr>
            <p:cNvPr id="145" name="object 143"/>
            <p:cNvSpPr/>
            <p:nvPr userDrawn="1"/>
          </p:nvSpPr>
          <p:spPr>
            <a:xfrm>
              <a:off x="376951" y="861884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D6669"/>
            </a:solidFill>
          </p:spPr>
          <p:txBody>
            <a:bodyPr wrap="square" lIns="0" tIns="0" rIns="0" bIns="0" rtlCol="0"/>
            <a:lstStyle/>
            <a:p>
              <a:endParaRPr/>
            </a:p>
          </p:txBody>
        </p:sp>
        <p:sp>
          <p:nvSpPr>
            <p:cNvPr id="146" name="object 144"/>
            <p:cNvSpPr/>
            <p:nvPr userDrawn="1"/>
          </p:nvSpPr>
          <p:spPr>
            <a:xfrm>
              <a:off x="376951" y="863430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D6469"/>
            </a:solidFill>
          </p:spPr>
          <p:txBody>
            <a:bodyPr wrap="square" lIns="0" tIns="0" rIns="0" bIns="0" rtlCol="0"/>
            <a:lstStyle/>
            <a:p>
              <a:endParaRPr/>
            </a:p>
          </p:txBody>
        </p:sp>
        <p:sp>
          <p:nvSpPr>
            <p:cNvPr id="147" name="object 145"/>
            <p:cNvSpPr/>
            <p:nvPr userDrawn="1"/>
          </p:nvSpPr>
          <p:spPr>
            <a:xfrm>
              <a:off x="376951" y="864974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48" name="object 146"/>
            <p:cNvSpPr/>
            <p:nvPr userDrawn="1"/>
          </p:nvSpPr>
          <p:spPr>
            <a:xfrm>
              <a:off x="376951" y="8665192"/>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BF6468"/>
            </a:solidFill>
          </p:spPr>
          <p:txBody>
            <a:bodyPr wrap="square" lIns="0" tIns="0" rIns="0" bIns="0" rtlCol="0"/>
            <a:lstStyle/>
            <a:p>
              <a:endParaRPr/>
            </a:p>
          </p:txBody>
        </p:sp>
        <p:sp>
          <p:nvSpPr>
            <p:cNvPr id="149" name="object 147"/>
            <p:cNvSpPr/>
            <p:nvPr userDrawn="1"/>
          </p:nvSpPr>
          <p:spPr>
            <a:xfrm>
              <a:off x="376951" y="868064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BF6468"/>
            </a:solidFill>
          </p:spPr>
          <p:txBody>
            <a:bodyPr wrap="square" lIns="0" tIns="0" rIns="0" bIns="0" rtlCol="0"/>
            <a:lstStyle/>
            <a:p>
              <a:endParaRPr/>
            </a:p>
          </p:txBody>
        </p:sp>
        <p:sp>
          <p:nvSpPr>
            <p:cNvPr id="150" name="object 148"/>
            <p:cNvSpPr/>
            <p:nvPr userDrawn="1"/>
          </p:nvSpPr>
          <p:spPr>
            <a:xfrm>
              <a:off x="376951" y="869609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6"/>
            </a:solidFill>
          </p:spPr>
          <p:txBody>
            <a:bodyPr wrap="square" lIns="0" tIns="0" rIns="0" bIns="0" rtlCol="0"/>
            <a:lstStyle/>
            <a:p>
              <a:endParaRPr/>
            </a:p>
          </p:txBody>
        </p:sp>
        <p:sp>
          <p:nvSpPr>
            <p:cNvPr id="151" name="object 149"/>
            <p:cNvSpPr/>
            <p:nvPr userDrawn="1"/>
          </p:nvSpPr>
          <p:spPr>
            <a:xfrm>
              <a:off x="376951" y="871153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16366"/>
            </a:solidFill>
          </p:spPr>
          <p:txBody>
            <a:bodyPr wrap="square" lIns="0" tIns="0" rIns="0" bIns="0" rtlCol="0"/>
            <a:lstStyle/>
            <a:p>
              <a:endParaRPr/>
            </a:p>
          </p:txBody>
        </p:sp>
        <p:sp>
          <p:nvSpPr>
            <p:cNvPr id="152" name="object 150"/>
            <p:cNvSpPr/>
            <p:nvPr userDrawn="1"/>
          </p:nvSpPr>
          <p:spPr>
            <a:xfrm>
              <a:off x="376951" y="872699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16365"/>
            </a:solidFill>
          </p:spPr>
          <p:txBody>
            <a:bodyPr wrap="square" lIns="0" tIns="0" rIns="0" bIns="0" rtlCol="0"/>
            <a:lstStyle/>
            <a:p>
              <a:endParaRPr/>
            </a:p>
          </p:txBody>
        </p:sp>
        <p:sp>
          <p:nvSpPr>
            <p:cNvPr id="153" name="object 151"/>
            <p:cNvSpPr/>
            <p:nvPr userDrawn="1"/>
          </p:nvSpPr>
          <p:spPr>
            <a:xfrm>
              <a:off x="376951" y="874243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36365"/>
            </a:solidFill>
          </p:spPr>
          <p:txBody>
            <a:bodyPr wrap="square" lIns="0" tIns="0" rIns="0" bIns="0" rtlCol="0"/>
            <a:lstStyle/>
            <a:p>
              <a:endParaRPr/>
            </a:p>
          </p:txBody>
        </p:sp>
        <p:sp>
          <p:nvSpPr>
            <p:cNvPr id="154" name="object 152"/>
            <p:cNvSpPr/>
            <p:nvPr userDrawn="1"/>
          </p:nvSpPr>
          <p:spPr>
            <a:xfrm>
              <a:off x="376951" y="875788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36365"/>
            </a:solidFill>
          </p:spPr>
          <p:txBody>
            <a:bodyPr wrap="square" lIns="0" tIns="0" rIns="0" bIns="0" rtlCol="0"/>
            <a:lstStyle/>
            <a:p>
              <a:endParaRPr/>
            </a:p>
          </p:txBody>
        </p:sp>
        <p:sp>
          <p:nvSpPr>
            <p:cNvPr id="155" name="object 153"/>
            <p:cNvSpPr/>
            <p:nvPr userDrawn="1"/>
          </p:nvSpPr>
          <p:spPr>
            <a:xfrm>
              <a:off x="376951" y="877333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56" name="object 154"/>
            <p:cNvSpPr/>
            <p:nvPr userDrawn="1"/>
          </p:nvSpPr>
          <p:spPr>
            <a:xfrm>
              <a:off x="376951" y="878877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56163"/>
            </a:solidFill>
          </p:spPr>
          <p:txBody>
            <a:bodyPr wrap="square" lIns="0" tIns="0" rIns="0" bIns="0" rtlCol="0"/>
            <a:lstStyle/>
            <a:p>
              <a:endParaRPr/>
            </a:p>
          </p:txBody>
        </p:sp>
        <p:sp>
          <p:nvSpPr>
            <p:cNvPr id="157" name="object 155"/>
            <p:cNvSpPr/>
            <p:nvPr userDrawn="1"/>
          </p:nvSpPr>
          <p:spPr>
            <a:xfrm>
              <a:off x="376951" y="880423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56163"/>
            </a:solidFill>
          </p:spPr>
          <p:txBody>
            <a:bodyPr wrap="square" lIns="0" tIns="0" rIns="0" bIns="0" rtlCol="0"/>
            <a:lstStyle/>
            <a:p>
              <a:endParaRPr/>
            </a:p>
          </p:txBody>
        </p:sp>
        <p:sp>
          <p:nvSpPr>
            <p:cNvPr id="158" name="object 156"/>
            <p:cNvSpPr/>
            <p:nvPr userDrawn="1"/>
          </p:nvSpPr>
          <p:spPr>
            <a:xfrm>
              <a:off x="376951" y="881967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6161"/>
            </a:solidFill>
          </p:spPr>
          <p:txBody>
            <a:bodyPr wrap="square" lIns="0" tIns="0" rIns="0" bIns="0" rtlCol="0"/>
            <a:lstStyle/>
            <a:p>
              <a:endParaRPr/>
            </a:p>
          </p:txBody>
        </p:sp>
        <p:sp>
          <p:nvSpPr>
            <p:cNvPr id="159" name="object 157"/>
            <p:cNvSpPr/>
            <p:nvPr userDrawn="1"/>
          </p:nvSpPr>
          <p:spPr>
            <a:xfrm>
              <a:off x="376951" y="883512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76161"/>
            </a:solidFill>
          </p:spPr>
          <p:txBody>
            <a:bodyPr wrap="square" lIns="0" tIns="0" rIns="0" bIns="0" rtlCol="0"/>
            <a:lstStyle/>
            <a:p>
              <a:endParaRPr/>
            </a:p>
          </p:txBody>
        </p:sp>
        <p:sp>
          <p:nvSpPr>
            <p:cNvPr id="160" name="object 158"/>
            <p:cNvSpPr/>
            <p:nvPr userDrawn="1"/>
          </p:nvSpPr>
          <p:spPr>
            <a:xfrm>
              <a:off x="376951" y="885057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75F60"/>
            </a:solidFill>
          </p:spPr>
          <p:txBody>
            <a:bodyPr wrap="square" lIns="0" tIns="0" rIns="0" bIns="0" rtlCol="0"/>
            <a:lstStyle/>
            <a:p>
              <a:endParaRPr/>
            </a:p>
          </p:txBody>
        </p:sp>
        <p:sp>
          <p:nvSpPr>
            <p:cNvPr id="161" name="object 159"/>
            <p:cNvSpPr/>
            <p:nvPr userDrawn="1"/>
          </p:nvSpPr>
          <p:spPr>
            <a:xfrm>
              <a:off x="376951" y="886602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85F60"/>
            </a:solidFill>
          </p:spPr>
          <p:txBody>
            <a:bodyPr wrap="square" lIns="0" tIns="0" rIns="0" bIns="0" rtlCol="0"/>
            <a:lstStyle/>
            <a:p>
              <a:endParaRPr/>
            </a:p>
          </p:txBody>
        </p:sp>
        <p:sp>
          <p:nvSpPr>
            <p:cNvPr id="162" name="object 160"/>
            <p:cNvSpPr/>
            <p:nvPr userDrawn="1"/>
          </p:nvSpPr>
          <p:spPr>
            <a:xfrm>
              <a:off x="376951" y="888146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85F60"/>
            </a:solidFill>
          </p:spPr>
          <p:txBody>
            <a:bodyPr wrap="square" lIns="0" tIns="0" rIns="0" bIns="0" rtlCol="0"/>
            <a:lstStyle/>
            <a:p>
              <a:endParaRPr/>
            </a:p>
          </p:txBody>
        </p:sp>
        <p:sp>
          <p:nvSpPr>
            <p:cNvPr id="163" name="object 161"/>
            <p:cNvSpPr/>
            <p:nvPr userDrawn="1"/>
          </p:nvSpPr>
          <p:spPr>
            <a:xfrm>
              <a:off x="376951" y="889692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95F5F"/>
            </a:solidFill>
          </p:spPr>
          <p:txBody>
            <a:bodyPr wrap="square" lIns="0" tIns="0" rIns="0" bIns="0" rtlCol="0"/>
            <a:lstStyle/>
            <a:p>
              <a:endParaRPr/>
            </a:p>
          </p:txBody>
        </p:sp>
        <p:sp>
          <p:nvSpPr>
            <p:cNvPr id="164" name="object 162"/>
            <p:cNvSpPr/>
            <p:nvPr userDrawn="1"/>
          </p:nvSpPr>
          <p:spPr>
            <a:xfrm>
              <a:off x="376951" y="891236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A5E5E"/>
            </a:solidFill>
          </p:spPr>
          <p:txBody>
            <a:bodyPr wrap="square" lIns="0" tIns="0" rIns="0" bIns="0" rtlCol="0"/>
            <a:lstStyle/>
            <a:p>
              <a:endParaRPr/>
            </a:p>
          </p:txBody>
        </p:sp>
        <p:sp>
          <p:nvSpPr>
            <p:cNvPr id="165" name="object 163"/>
            <p:cNvSpPr/>
            <p:nvPr userDrawn="1"/>
          </p:nvSpPr>
          <p:spPr>
            <a:xfrm>
              <a:off x="376951" y="892782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66" name="object 164"/>
            <p:cNvSpPr/>
            <p:nvPr userDrawn="1"/>
          </p:nvSpPr>
          <p:spPr>
            <a:xfrm>
              <a:off x="376951" y="894326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A5E5D"/>
            </a:solidFill>
          </p:spPr>
          <p:txBody>
            <a:bodyPr wrap="square" lIns="0" tIns="0" rIns="0" bIns="0" rtlCol="0"/>
            <a:lstStyle/>
            <a:p>
              <a:endParaRPr/>
            </a:p>
          </p:txBody>
        </p:sp>
        <p:sp>
          <p:nvSpPr>
            <p:cNvPr id="167" name="object 165"/>
            <p:cNvSpPr/>
            <p:nvPr userDrawn="1"/>
          </p:nvSpPr>
          <p:spPr>
            <a:xfrm>
              <a:off x="376951" y="895871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C5E5D"/>
            </a:solidFill>
          </p:spPr>
          <p:txBody>
            <a:bodyPr wrap="square" lIns="0" tIns="0" rIns="0" bIns="0" rtlCol="0"/>
            <a:lstStyle/>
            <a:p>
              <a:endParaRPr/>
            </a:p>
          </p:txBody>
        </p:sp>
        <p:sp>
          <p:nvSpPr>
            <p:cNvPr id="168" name="object 166"/>
            <p:cNvSpPr/>
            <p:nvPr userDrawn="1"/>
          </p:nvSpPr>
          <p:spPr>
            <a:xfrm>
              <a:off x="376951" y="897416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E5B"/>
            </a:solidFill>
          </p:spPr>
          <p:txBody>
            <a:bodyPr wrap="square" lIns="0" tIns="0" rIns="0" bIns="0" rtlCol="0"/>
            <a:lstStyle/>
            <a:p>
              <a:endParaRPr/>
            </a:p>
          </p:txBody>
        </p:sp>
        <p:sp>
          <p:nvSpPr>
            <p:cNvPr id="169" name="object 167"/>
            <p:cNvSpPr/>
            <p:nvPr userDrawn="1"/>
          </p:nvSpPr>
          <p:spPr>
            <a:xfrm>
              <a:off x="376951" y="898961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C5C5B"/>
            </a:solidFill>
          </p:spPr>
          <p:txBody>
            <a:bodyPr wrap="square" lIns="0" tIns="0" rIns="0" bIns="0" rtlCol="0"/>
            <a:lstStyle/>
            <a:p>
              <a:endParaRPr/>
            </a:p>
          </p:txBody>
        </p:sp>
        <p:sp>
          <p:nvSpPr>
            <p:cNvPr id="170" name="object 168"/>
            <p:cNvSpPr/>
            <p:nvPr userDrawn="1"/>
          </p:nvSpPr>
          <p:spPr>
            <a:xfrm>
              <a:off x="376951" y="900505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CE5C5A"/>
            </a:solidFill>
          </p:spPr>
          <p:txBody>
            <a:bodyPr wrap="square" lIns="0" tIns="0" rIns="0" bIns="0" rtlCol="0"/>
            <a:lstStyle/>
            <a:p>
              <a:endParaRPr/>
            </a:p>
          </p:txBody>
        </p:sp>
        <p:sp>
          <p:nvSpPr>
            <p:cNvPr id="171" name="object 169"/>
            <p:cNvSpPr/>
            <p:nvPr userDrawn="1"/>
          </p:nvSpPr>
          <p:spPr>
            <a:xfrm>
              <a:off x="376951" y="902051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72" name="object 170"/>
            <p:cNvSpPr/>
            <p:nvPr userDrawn="1"/>
          </p:nvSpPr>
          <p:spPr>
            <a:xfrm>
              <a:off x="376951" y="90359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CE5C5A"/>
            </a:solidFill>
          </p:spPr>
          <p:txBody>
            <a:bodyPr wrap="square" lIns="0" tIns="0" rIns="0" bIns="0" rtlCol="0"/>
            <a:lstStyle/>
            <a:p>
              <a:endParaRPr/>
            </a:p>
          </p:txBody>
        </p:sp>
        <p:sp>
          <p:nvSpPr>
            <p:cNvPr id="173" name="object 171"/>
            <p:cNvSpPr/>
            <p:nvPr userDrawn="1"/>
          </p:nvSpPr>
          <p:spPr>
            <a:xfrm>
              <a:off x="376951" y="9051400"/>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05C58"/>
            </a:solidFill>
          </p:spPr>
          <p:txBody>
            <a:bodyPr wrap="square" lIns="0" tIns="0" rIns="0" bIns="0" rtlCol="0"/>
            <a:lstStyle/>
            <a:p>
              <a:endParaRPr/>
            </a:p>
          </p:txBody>
        </p:sp>
        <p:sp>
          <p:nvSpPr>
            <p:cNvPr id="174" name="object 172"/>
            <p:cNvSpPr/>
            <p:nvPr userDrawn="1"/>
          </p:nvSpPr>
          <p:spPr>
            <a:xfrm>
              <a:off x="376951" y="906685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05A58"/>
            </a:solidFill>
          </p:spPr>
          <p:txBody>
            <a:bodyPr wrap="square" lIns="0" tIns="0" rIns="0" bIns="0" rtlCol="0"/>
            <a:lstStyle/>
            <a:p>
              <a:endParaRPr/>
            </a:p>
          </p:txBody>
        </p:sp>
        <p:sp>
          <p:nvSpPr>
            <p:cNvPr id="175" name="object 173"/>
            <p:cNvSpPr/>
            <p:nvPr userDrawn="1"/>
          </p:nvSpPr>
          <p:spPr>
            <a:xfrm>
              <a:off x="376951" y="908229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25A57"/>
            </a:solidFill>
          </p:spPr>
          <p:txBody>
            <a:bodyPr wrap="square" lIns="0" tIns="0" rIns="0" bIns="0" rtlCol="0"/>
            <a:lstStyle/>
            <a:p>
              <a:endParaRPr/>
            </a:p>
          </p:txBody>
        </p:sp>
        <p:sp>
          <p:nvSpPr>
            <p:cNvPr id="176" name="object 174"/>
            <p:cNvSpPr/>
            <p:nvPr userDrawn="1"/>
          </p:nvSpPr>
          <p:spPr>
            <a:xfrm>
              <a:off x="376951" y="909775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77" name="object 175"/>
            <p:cNvSpPr/>
            <p:nvPr userDrawn="1"/>
          </p:nvSpPr>
          <p:spPr>
            <a:xfrm>
              <a:off x="376951" y="911319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25A57"/>
            </a:solidFill>
          </p:spPr>
          <p:txBody>
            <a:bodyPr wrap="square" lIns="0" tIns="0" rIns="0" bIns="0" rtlCol="0"/>
            <a:lstStyle/>
            <a:p>
              <a:endParaRPr/>
            </a:p>
          </p:txBody>
        </p:sp>
        <p:sp>
          <p:nvSpPr>
            <p:cNvPr id="178" name="object 176"/>
            <p:cNvSpPr/>
            <p:nvPr userDrawn="1"/>
          </p:nvSpPr>
          <p:spPr>
            <a:xfrm>
              <a:off x="376951" y="912864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35855"/>
            </a:solidFill>
          </p:spPr>
          <p:txBody>
            <a:bodyPr wrap="square" lIns="0" tIns="0" rIns="0" bIns="0" rtlCol="0"/>
            <a:lstStyle/>
            <a:p>
              <a:endParaRPr/>
            </a:p>
          </p:txBody>
        </p:sp>
        <p:sp>
          <p:nvSpPr>
            <p:cNvPr id="179" name="object 177"/>
            <p:cNvSpPr/>
            <p:nvPr userDrawn="1"/>
          </p:nvSpPr>
          <p:spPr>
            <a:xfrm>
              <a:off x="376951" y="914409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5"/>
            </a:solidFill>
          </p:spPr>
          <p:txBody>
            <a:bodyPr wrap="square" lIns="0" tIns="0" rIns="0" bIns="0" rtlCol="0"/>
            <a:lstStyle/>
            <a:p>
              <a:endParaRPr/>
            </a:p>
          </p:txBody>
        </p:sp>
        <p:sp>
          <p:nvSpPr>
            <p:cNvPr id="180" name="object 178"/>
            <p:cNvSpPr/>
            <p:nvPr userDrawn="1"/>
          </p:nvSpPr>
          <p:spPr>
            <a:xfrm>
              <a:off x="376951" y="915954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35854"/>
            </a:solidFill>
          </p:spPr>
          <p:txBody>
            <a:bodyPr wrap="square" lIns="0" tIns="0" rIns="0" bIns="0" rtlCol="0"/>
            <a:lstStyle/>
            <a:p>
              <a:endParaRPr/>
            </a:p>
          </p:txBody>
        </p:sp>
        <p:sp>
          <p:nvSpPr>
            <p:cNvPr id="181" name="object 179"/>
            <p:cNvSpPr/>
            <p:nvPr userDrawn="1"/>
          </p:nvSpPr>
          <p:spPr>
            <a:xfrm>
              <a:off x="376951" y="9174988"/>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55853"/>
            </a:solidFill>
          </p:spPr>
          <p:txBody>
            <a:bodyPr wrap="square" lIns="0" tIns="0" rIns="0" bIns="0" rtlCol="0"/>
            <a:lstStyle/>
            <a:p>
              <a:endParaRPr/>
            </a:p>
          </p:txBody>
        </p:sp>
        <p:sp>
          <p:nvSpPr>
            <p:cNvPr id="182" name="object 180"/>
            <p:cNvSpPr/>
            <p:nvPr userDrawn="1"/>
          </p:nvSpPr>
          <p:spPr>
            <a:xfrm>
              <a:off x="376951" y="919044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853"/>
            </a:solidFill>
          </p:spPr>
          <p:txBody>
            <a:bodyPr wrap="square" lIns="0" tIns="0" rIns="0" bIns="0" rtlCol="0"/>
            <a:lstStyle/>
            <a:p>
              <a:endParaRPr/>
            </a:p>
          </p:txBody>
        </p:sp>
        <p:sp>
          <p:nvSpPr>
            <p:cNvPr id="183" name="object 181"/>
            <p:cNvSpPr/>
            <p:nvPr userDrawn="1"/>
          </p:nvSpPr>
          <p:spPr>
            <a:xfrm>
              <a:off x="376951" y="920588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55652"/>
            </a:solidFill>
          </p:spPr>
          <p:txBody>
            <a:bodyPr wrap="square" lIns="0" tIns="0" rIns="0" bIns="0" rtlCol="0"/>
            <a:lstStyle/>
            <a:p>
              <a:endParaRPr/>
            </a:p>
          </p:txBody>
        </p:sp>
        <p:sp>
          <p:nvSpPr>
            <p:cNvPr id="184" name="object 182"/>
            <p:cNvSpPr/>
            <p:nvPr userDrawn="1"/>
          </p:nvSpPr>
          <p:spPr>
            <a:xfrm>
              <a:off x="376951" y="922133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75651"/>
            </a:solidFill>
          </p:spPr>
          <p:txBody>
            <a:bodyPr wrap="square" lIns="0" tIns="0" rIns="0" bIns="0" rtlCol="0"/>
            <a:lstStyle/>
            <a:p>
              <a:endParaRPr/>
            </a:p>
          </p:txBody>
        </p:sp>
        <p:sp>
          <p:nvSpPr>
            <p:cNvPr id="185" name="object 183"/>
            <p:cNvSpPr/>
            <p:nvPr userDrawn="1"/>
          </p:nvSpPr>
          <p:spPr>
            <a:xfrm>
              <a:off x="376951" y="923678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1"/>
            </a:solidFill>
          </p:spPr>
          <p:txBody>
            <a:bodyPr wrap="square" lIns="0" tIns="0" rIns="0" bIns="0" rtlCol="0"/>
            <a:lstStyle/>
            <a:p>
              <a:endParaRPr/>
            </a:p>
          </p:txBody>
        </p:sp>
        <p:sp>
          <p:nvSpPr>
            <p:cNvPr id="186" name="object 184"/>
            <p:cNvSpPr/>
            <p:nvPr userDrawn="1"/>
          </p:nvSpPr>
          <p:spPr>
            <a:xfrm>
              <a:off x="376951" y="92522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75650"/>
            </a:solidFill>
          </p:spPr>
          <p:txBody>
            <a:bodyPr wrap="square" lIns="0" tIns="0" rIns="0" bIns="0" rtlCol="0"/>
            <a:lstStyle/>
            <a:p>
              <a:endParaRPr/>
            </a:p>
          </p:txBody>
        </p:sp>
        <p:sp>
          <p:nvSpPr>
            <p:cNvPr id="187" name="object 185"/>
            <p:cNvSpPr/>
            <p:nvPr userDrawn="1"/>
          </p:nvSpPr>
          <p:spPr>
            <a:xfrm>
              <a:off x="376951" y="9267676"/>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750"/>
            </a:solidFill>
          </p:spPr>
          <p:txBody>
            <a:bodyPr wrap="square" lIns="0" tIns="0" rIns="0" bIns="0" rtlCol="0"/>
            <a:lstStyle/>
            <a:p>
              <a:endParaRPr/>
            </a:p>
          </p:txBody>
        </p:sp>
        <p:sp>
          <p:nvSpPr>
            <p:cNvPr id="188" name="object 186"/>
            <p:cNvSpPr/>
            <p:nvPr userDrawn="1"/>
          </p:nvSpPr>
          <p:spPr>
            <a:xfrm>
              <a:off x="376951" y="928313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9544E"/>
            </a:solidFill>
          </p:spPr>
          <p:txBody>
            <a:bodyPr wrap="square" lIns="0" tIns="0" rIns="0" bIns="0" rtlCol="0"/>
            <a:lstStyle/>
            <a:p>
              <a:endParaRPr/>
            </a:p>
          </p:txBody>
        </p:sp>
        <p:sp>
          <p:nvSpPr>
            <p:cNvPr id="189" name="object 187"/>
            <p:cNvSpPr/>
            <p:nvPr userDrawn="1"/>
          </p:nvSpPr>
          <p:spPr>
            <a:xfrm>
              <a:off x="376951" y="929857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9544E"/>
            </a:solidFill>
          </p:spPr>
          <p:txBody>
            <a:bodyPr wrap="square" lIns="0" tIns="0" rIns="0" bIns="0" rtlCol="0"/>
            <a:lstStyle/>
            <a:p>
              <a:endParaRPr/>
            </a:p>
          </p:txBody>
        </p:sp>
        <p:sp>
          <p:nvSpPr>
            <p:cNvPr id="190" name="object 188"/>
            <p:cNvSpPr/>
            <p:nvPr userDrawn="1"/>
          </p:nvSpPr>
          <p:spPr>
            <a:xfrm>
              <a:off x="376951" y="931403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E"/>
            </a:solidFill>
          </p:spPr>
          <p:txBody>
            <a:bodyPr wrap="square" lIns="0" tIns="0" rIns="0" bIns="0" rtlCol="0"/>
            <a:lstStyle/>
            <a:p>
              <a:endParaRPr/>
            </a:p>
          </p:txBody>
        </p:sp>
        <p:sp>
          <p:nvSpPr>
            <p:cNvPr id="191" name="object 189"/>
            <p:cNvSpPr/>
            <p:nvPr userDrawn="1"/>
          </p:nvSpPr>
          <p:spPr>
            <a:xfrm>
              <a:off x="376951" y="9329475"/>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A544D"/>
            </a:solidFill>
          </p:spPr>
          <p:txBody>
            <a:bodyPr wrap="square" lIns="0" tIns="0" rIns="0" bIns="0" rtlCol="0"/>
            <a:lstStyle/>
            <a:p>
              <a:endParaRPr/>
            </a:p>
          </p:txBody>
        </p:sp>
        <p:sp>
          <p:nvSpPr>
            <p:cNvPr id="192" name="object 190"/>
            <p:cNvSpPr/>
            <p:nvPr userDrawn="1"/>
          </p:nvSpPr>
          <p:spPr>
            <a:xfrm>
              <a:off x="376951" y="934491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A524C"/>
            </a:solidFill>
          </p:spPr>
          <p:txBody>
            <a:bodyPr wrap="square" lIns="0" tIns="0" rIns="0" bIns="0" rtlCol="0"/>
            <a:lstStyle/>
            <a:p>
              <a:endParaRPr/>
            </a:p>
          </p:txBody>
        </p:sp>
        <p:sp>
          <p:nvSpPr>
            <p:cNvPr id="193" name="object 191"/>
            <p:cNvSpPr/>
            <p:nvPr userDrawn="1"/>
          </p:nvSpPr>
          <p:spPr>
            <a:xfrm>
              <a:off x="376951" y="936037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194" name="object 192"/>
            <p:cNvSpPr/>
            <p:nvPr userDrawn="1"/>
          </p:nvSpPr>
          <p:spPr>
            <a:xfrm>
              <a:off x="376951" y="937581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C524B"/>
            </a:solidFill>
          </p:spPr>
          <p:txBody>
            <a:bodyPr wrap="square" lIns="0" tIns="0" rIns="0" bIns="0" rtlCol="0"/>
            <a:lstStyle/>
            <a:p>
              <a:endParaRPr/>
            </a:p>
          </p:txBody>
        </p:sp>
        <p:sp>
          <p:nvSpPr>
            <p:cNvPr id="195" name="object 193"/>
            <p:cNvSpPr/>
            <p:nvPr userDrawn="1"/>
          </p:nvSpPr>
          <p:spPr>
            <a:xfrm>
              <a:off x="376951" y="939126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24B"/>
            </a:solidFill>
          </p:spPr>
          <p:txBody>
            <a:bodyPr wrap="square" lIns="0" tIns="0" rIns="0" bIns="0" rtlCol="0"/>
            <a:lstStyle/>
            <a:p>
              <a:endParaRPr/>
            </a:p>
          </p:txBody>
        </p:sp>
        <p:sp>
          <p:nvSpPr>
            <p:cNvPr id="196" name="object 194"/>
            <p:cNvSpPr/>
            <p:nvPr userDrawn="1"/>
          </p:nvSpPr>
          <p:spPr>
            <a:xfrm>
              <a:off x="376951" y="94067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DE5249"/>
            </a:solidFill>
          </p:spPr>
          <p:txBody>
            <a:bodyPr wrap="square" lIns="0" tIns="0" rIns="0" bIns="0" rtlCol="0"/>
            <a:lstStyle/>
            <a:p>
              <a:endParaRPr/>
            </a:p>
          </p:txBody>
        </p:sp>
        <p:sp>
          <p:nvSpPr>
            <p:cNvPr id="197" name="object 195"/>
            <p:cNvSpPr/>
            <p:nvPr userDrawn="1"/>
          </p:nvSpPr>
          <p:spPr>
            <a:xfrm>
              <a:off x="376951" y="9422163"/>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DE5049"/>
            </a:solidFill>
          </p:spPr>
          <p:txBody>
            <a:bodyPr wrap="square" lIns="0" tIns="0" rIns="0" bIns="0" rtlCol="0"/>
            <a:lstStyle/>
            <a:p>
              <a:endParaRPr/>
            </a:p>
          </p:txBody>
        </p:sp>
        <p:sp>
          <p:nvSpPr>
            <p:cNvPr id="198" name="object 196"/>
            <p:cNvSpPr/>
            <p:nvPr userDrawn="1"/>
          </p:nvSpPr>
          <p:spPr>
            <a:xfrm>
              <a:off x="376951" y="943761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199" name="object 197"/>
            <p:cNvSpPr/>
            <p:nvPr userDrawn="1"/>
          </p:nvSpPr>
          <p:spPr>
            <a:xfrm>
              <a:off x="376951" y="9453063"/>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05048"/>
            </a:solidFill>
          </p:spPr>
          <p:txBody>
            <a:bodyPr wrap="square" lIns="0" tIns="0" rIns="0" bIns="0" rtlCol="0"/>
            <a:lstStyle/>
            <a:p>
              <a:endParaRPr/>
            </a:p>
          </p:txBody>
        </p:sp>
        <p:sp>
          <p:nvSpPr>
            <p:cNvPr id="200" name="object 198"/>
            <p:cNvSpPr/>
            <p:nvPr userDrawn="1"/>
          </p:nvSpPr>
          <p:spPr>
            <a:xfrm>
              <a:off x="376951" y="946850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05048"/>
            </a:solidFill>
          </p:spPr>
          <p:txBody>
            <a:bodyPr wrap="square" lIns="0" tIns="0" rIns="0" bIns="0" rtlCol="0"/>
            <a:lstStyle/>
            <a:p>
              <a:endParaRPr/>
            </a:p>
          </p:txBody>
        </p:sp>
        <p:sp>
          <p:nvSpPr>
            <p:cNvPr id="201" name="object 199"/>
            <p:cNvSpPr/>
            <p:nvPr userDrawn="1"/>
          </p:nvSpPr>
          <p:spPr>
            <a:xfrm>
              <a:off x="376951" y="948396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5046"/>
            </a:solidFill>
          </p:spPr>
          <p:txBody>
            <a:bodyPr wrap="square" lIns="0" tIns="0" rIns="0" bIns="0" rtlCol="0"/>
            <a:lstStyle/>
            <a:p>
              <a:endParaRPr/>
            </a:p>
          </p:txBody>
        </p:sp>
        <p:sp>
          <p:nvSpPr>
            <p:cNvPr id="202" name="object 200"/>
            <p:cNvSpPr/>
            <p:nvPr userDrawn="1"/>
          </p:nvSpPr>
          <p:spPr>
            <a:xfrm>
              <a:off x="376951" y="94994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14E46"/>
            </a:solidFill>
          </p:spPr>
          <p:txBody>
            <a:bodyPr wrap="square" lIns="0" tIns="0" rIns="0" bIns="0" rtlCol="0"/>
            <a:lstStyle/>
            <a:p>
              <a:endParaRPr/>
            </a:p>
          </p:txBody>
        </p:sp>
        <p:sp>
          <p:nvSpPr>
            <p:cNvPr id="203" name="object 201"/>
            <p:cNvSpPr/>
            <p:nvPr userDrawn="1"/>
          </p:nvSpPr>
          <p:spPr>
            <a:xfrm>
              <a:off x="376951" y="9514851"/>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14E44"/>
            </a:solidFill>
          </p:spPr>
          <p:txBody>
            <a:bodyPr wrap="square" lIns="0" tIns="0" rIns="0" bIns="0" rtlCol="0"/>
            <a:lstStyle/>
            <a:p>
              <a:endParaRPr/>
            </a:p>
          </p:txBody>
        </p:sp>
        <p:sp>
          <p:nvSpPr>
            <p:cNvPr id="204" name="object 202"/>
            <p:cNvSpPr/>
            <p:nvPr userDrawn="1"/>
          </p:nvSpPr>
          <p:spPr>
            <a:xfrm>
              <a:off x="376951" y="9530306"/>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05" name="object 203"/>
            <p:cNvSpPr/>
            <p:nvPr userDrawn="1"/>
          </p:nvSpPr>
          <p:spPr>
            <a:xfrm>
              <a:off x="376951" y="95457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34E44"/>
            </a:solidFill>
          </p:spPr>
          <p:txBody>
            <a:bodyPr wrap="square" lIns="0" tIns="0" rIns="0" bIns="0" rtlCol="0"/>
            <a:lstStyle/>
            <a:p>
              <a:endParaRPr/>
            </a:p>
          </p:txBody>
        </p:sp>
        <p:sp>
          <p:nvSpPr>
            <p:cNvPr id="206" name="object 204"/>
            <p:cNvSpPr/>
            <p:nvPr userDrawn="1"/>
          </p:nvSpPr>
          <p:spPr>
            <a:xfrm>
              <a:off x="376951" y="956119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34B42"/>
            </a:solidFill>
          </p:spPr>
          <p:txBody>
            <a:bodyPr wrap="square" lIns="0" tIns="0" rIns="0" bIns="0" rtlCol="0"/>
            <a:lstStyle/>
            <a:p>
              <a:endParaRPr/>
            </a:p>
          </p:txBody>
        </p:sp>
        <p:sp>
          <p:nvSpPr>
            <p:cNvPr id="207" name="object 205"/>
            <p:cNvSpPr/>
            <p:nvPr userDrawn="1"/>
          </p:nvSpPr>
          <p:spPr>
            <a:xfrm>
              <a:off x="376951" y="9576651"/>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2"/>
            </a:solidFill>
          </p:spPr>
          <p:txBody>
            <a:bodyPr wrap="square" lIns="0" tIns="0" rIns="0" bIns="0" rtlCol="0"/>
            <a:lstStyle/>
            <a:p>
              <a:endParaRPr/>
            </a:p>
          </p:txBody>
        </p:sp>
        <p:sp>
          <p:nvSpPr>
            <p:cNvPr id="208" name="object 206"/>
            <p:cNvSpPr/>
            <p:nvPr userDrawn="1"/>
          </p:nvSpPr>
          <p:spPr>
            <a:xfrm>
              <a:off x="376951" y="9592095"/>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54B41"/>
            </a:solidFill>
          </p:spPr>
          <p:txBody>
            <a:bodyPr wrap="square" lIns="0" tIns="0" rIns="0" bIns="0" rtlCol="0"/>
            <a:lstStyle/>
            <a:p>
              <a:endParaRPr/>
            </a:p>
          </p:txBody>
        </p:sp>
        <p:sp>
          <p:nvSpPr>
            <p:cNvPr id="209" name="object 207"/>
            <p:cNvSpPr/>
            <p:nvPr userDrawn="1"/>
          </p:nvSpPr>
          <p:spPr>
            <a:xfrm>
              <a:off x="376951" y="9607550"/>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54B41"/>
            </a:solidFill>
          </p:spPr>
          <p:txBody>
            <a:bodyPr wrap="square" lIns="0" tIns="0" rIns="0" bIns="0" rtlCol="0"/>
            <a:lstStyle/>
            <a:p>
              <a:endParaRPr/>
            </a:p>
          </p:txBody>
        </p:sp>
        <p:sp>
          <p:nvSpPr>
            <p:cNvPr id="210" name="object 208"/>
            <p:cNvSpPr/>
            <p:nvPr userDrawn="1"/>
          </p:nvSpPr>
          <p:spPr>
            <a:xfrm>
              <a:off x="376951" y="962299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B41"/>
            </a:solidFill>
          </p:spPr>
          <p:txBody>
            <a:bodyPr wrap="square" lIns="0" tIns="0" rIns="0" bIns="0" rtlCol="0"/>
            <a:lstStyle/>
            <a:p>
              <a:endParaRPr/>
            </a:p>
          </p:txBody>
        </p:sp>
        <p:sp>
          <p:nvSpPr>
            <p:cNvPr id="211" name="object 209"/>
            <p:cNvSpPr/>
            <p:nvPr userDrawn="1"/>
          </p:nvSpPr>
          <p:spPr>
            <a:xfrm>
              <a:off x="376951" y="9638439"/>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6493F"/>
            </a:solidFill>
          </p:spPr>
          <p:txBody>
            <a:bodyPr wrap="square" lIns="0" tIns="0" rIns="0" bIns="0" rtlCol="0"/>
            <a:lstStyle/>
            <a:p>
              <a:endParaRPr/>
            </a:p>
          </p:txBody>
        </p:sp>
        <p:sp>
          <p:nvSpPr>
            <p:cNvPr id="212" name="object 210"/>
            <p:cNvSpPr/>
            <p:nvPr userDrawn="1"/>
          </p:nvSpPr>
          <p:spPr>
            <a:xfrm>
              <a:off x="376951" y="9653894"/>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6493F"/>
            </a:solidFill>
          </p:spPr>
          <p:txBody>
            <a:bodyPr wrap="square" lIns="0" tIns="0" rIns="0" bIns="0" rtlCol="0"/>
            <a:lstStyle/>
            <a:p>
              <a:endParaRPr/>
            </a:p>
          </p:txBody>
        </p:sp>
        <p:sp>
          <p:nvSpPr>
            <p:cNvPr id="213" name="object 211"/>
            <p:cNvSpPr/>
            <p:nvPr userDrawn="1"/>
          </p:nvSpPr>
          <p:spPr>
            <a:xfrm>
              <a:off x="376951" y="9669339"/>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8493F"/>
            </a:solidFill>
          </p:spPr>
          <p:txBody>
            <a:bodyPr wrap="square" lIns="0" tIns="0" rIns="0" bIns="0" rtlCol="0"/>
            <a:lstStyle/>
            <a:p>
              <a:endParaRPr/>
            </a:p>
          </p:txBody>
        </p:sp>
        <p:sp>
          <p:nvSpPr>
            <p:cNvPr id="214" name="object 212"/>
            <p:cNvSpPr/>
            <p:nvPr userDrawn="1"/>
          </p:nvSpPr>
          <p:spPr>
            <a:xfrm>
              <a:off x="376951" y="9684784"/>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8493D"/>
            </a:solidFill>
          </p:spPr>
          <p:txBody>
            <a:bodyPr wrap="square" lIns="0" tIns="0" rIns="0" bIns="0" rtlCol="0"/>
            <a:lstStyle/>
            <a:p>
              <a:endParaRPr/>
            </a:p>
          </p:txBody>
        </p:sp>
        <p:sp>
          <p:nvSpPr>
            <p:cNvPr id="215" name="object 213"/>
            <p:cNvSpPr/>
            <p:nvPr userDrawn="1"/>
          </p:nvSpPr>
          <p:spPr>
            <a:xfrm>
              <a:off x="376951" y="9700238"/>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93D"/>
            </a:solidFill>
          </p:spPr>
          <p:txBody>
            <a:bodyPr wrap="square" lIns="0" tIns="0" rIns="0" bIns="0" rtlCol="0"/>
            <a:lstStyle/>
            <a:p>
              <a:endParaRPr/>
            </a:p>
          </p:txBody>
        </p:sp>
        <p:sp>
          <p:nvSpPr>
            <p:cNvPr id="216" name="object 214"/>
            <p:cNvSpPr/>
            <p:nvPr userDrawn="1"/>
          </p:nvSpPr>
          <p:spPr>
            <a:xfrm>
              <a:off x="376951" y="97156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A463B"/>
            </a:solidFill>
          </p:spPr>
          <p:txBody>
            <a:bodyPr wrap="square" lIns="0" tIns="0" rIns="0" bIns="0" rtlCol="0"/>
            <a:lstStyle/>
            <a:p>
              <a:endParaRPr/>
            </a:p>
          </p:txBody>
        </p:sp>
        <p:sp>
          <p:nvSpPr>
            <p:cNvPr id="217" name="object 215"/>
            <p:cNvSpPr/>
            <p:nvPr userDrawn="1"/>
          </p:nvSpPr>
          <p:spPr>
            <a:xfrm>
              <a:off x="376951" y="973112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A463B"/>
            </a:solidFill>
          </p:spPr>
          <p:txBody>
            <a:bodyPr wrap="square" lIns="0" tIns="0" rIns="0" bIns="0" rtlCol="0"/>
            <a:lstStyle/>
            <a:p>
              <a:endParaRPr/>
            </a:p>
          </p:txBody>
        </p:sp>
        <p:sp>
          <p:nvSpPr>
            <p:cNvPr id="218" name="object 216"/>
            <p:cNvSpPr/>
            <p:nvPr userDrawn="1"/>
          </p:nvSpPr>
          <p:spPr>
            <a:xfrm>
              <a:off x="376951" y="97465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63B"/>
            </a:solidFill>
          </p:spPr>
          <p:txBody>
            <a:bodyPr wrap="square" lIns="0" tIns="0" rIns="0" bIns="0" rtlCol="0"/>
            <a:lstStyle/>
            <a:p>
              <a:endParaRPr/>
            </a:p>
          </p:txBody>
        </p:sp>
        <p:sp>
          <p:nvSpPr>
            <p:cNvPr id="219" name="object 217"/>
            <p:cNvSpPr/>
            <p:nvPr userDrawn="1"/>
          </p:nvSpPr>
          <p:spPr>
            <a:xfrm>
              <a:off x="376951" y="9762027"/>
              <a:ext cx="666750" cy="15875"/>
            </a:xfrm>
            <a:custGeom>
              <a:avLst/>
              <a:gdLst/>
              <a:ahLst/>
              <a:cxnLst/>
              <a:rect l="l" t="t" r="r" b="b"/>
              <a:pathLst>
                <a:path w="666750" h="15875">
                  <a:moveTo>
                    <a:pt x="0" y="15455"/>
                  </a:moveTo>
                  <a:lnTo>
                    <a:pt x="666168" y="15455"/>
                  </a:lnTo>
                  <a:lnTo>
                    <a:pt x="666168" y="0"/>
                  </a:lnTo>
                  <a:lnTo>
                    <a:pt x="0" y="0"/>
                  </a:lnTo>
                  <a:lnTo>
                    <a:pt x="0" y="15455"/>
                  </a:lnTo>
                  <a:close/>
                </a:path>
              </a:pathLst>
            </a:custGeom>
            <a:solidFill>
              <a:srgbClr val="EC463A"/>
            </a:solidFill>
          </p:spPr>
          <p:txBody>
            <a:bodyPr wrap="square" lIns="0" tIns="0" rIns="0" bIns="0" rtlCol="0"/>
            <a:lstStyle/>
            <a:p>
              <a:endParaRPr/>
            </a:p>
          </p:txBody>
        </p:sp>
        <p:sp>
          <p:nvSpPr>
            <p:cNvPr id="220" name="object 218"/>
            <p:cNvSpPr/>
            <p:nvPr userDrawn="1"/>
          </p:nvSpPr>
          <p:spPr>
            <a:xfrm>
              <a:off x="376951" y="9777482"/>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C4339"/>
            </a:solidFill>
          </p:spPr>
          <p:txBody>
            <a:bodyPr wrap="square" lIns="0" tIns="0" rIns="0" bIns="0" rtlCol="0"/>
            <a:lstStyle/>
            <a:p>
              <a:endParaRPr/>
            </a:p>
          </p:txBody>
        </p:sp>
        <p:sp>
          <p:nvSpPr>
            <p:cNvPr id="221" name="object 219"/>
            <p:cNvSpPr/>
            <p:nvPr userDrawn="1"/>
          </p:nvSpPr>
          <p:spPr>
            <a:xfrm>
              <a:off x="376951" y="9792927"/>
              <a:ext cx="666750" cy="15875"/>
            </a:xfrm>
            <a:custGeom>
              <a:avLst/>
              <a:gdLst/>
              <a:ahLst/>
              <a:cxnLst/>
              <a:rect l="l" t="t" r="r" b="b"/>
              <a:pathLst>
                <a:path w="666750" h="15875">
                  <a:moveTo>
                    <a:pt x="0" y="15444"/>
                  </a:moveTo>
                  <a:lnTo>
                    <a:pt x="666168" y="15444"/>
                  </a:lnTo>
                  <a:lnTo>
                    <a:pt x="666168" y="0"/>
                  </a:lnTo>
                  <a:lnTo>
                    <a:pt x="0" y="0"/>
                  </a:lnTo>
                  <a:lnTo>
                    <a:pt x="0" y="15444"/>
                  </a:lnTo>
                  <a:close/>
                </a:path>
              </a:pathLst>
            </a:custGeom>
            <a:solidFill>
              <a:srgbClr val="EF4338"/>
            </a:solidFill>
          </p:spPr>
          <p:txBody>
            <a:bodyPr wrap="square" lIns="0" tIns="0" rIns="0" bIns="0" rtlCol="0"/>
            <a:lstStyle/>
            <a:p>
              <a:endParaRPr/>
            </a:p>
          </p:txBody>
        </p:sp>
        <p:sp>
          <p:nvSpPr>
            <p:cNvPr id="222" name="object 220"/>
            <p:cNvSpPr/>
            <p:nvPr userDrawn="1"/>
          </p:nvSpPr>
          <p:spPr>
            <a:xfrm>
              <a:off x="376951" y="9808371"/>
              <a:ext cx="666750" cy="867410"/>
            </a:xfrm>
            <a:custGeom>
              <a:avLst/>
              <a:gdLst/>
              <a:ahLst/>
              <a:cxnLst/>
              <a:rect l="l" t="t" r="r" b="b"/>
              <a:pathLst>
                <a:path w="666750" h="867409">
                  <a:moveTo>
                    <a:pt x="0" y="866811"/>
                  </a:moveTo>
                  <a:lnTo>
                    <a:pt x="666168" y="866811"/>
                  </a:lnTo>
                  <a:lnTo>
                    <a:pt x="666168" y="0"/>
                  </a:lnTo>
                  <a:lnTo>
                    <a:pt x="0" y="0"/>
                  </a:lnTo>
                  <a:lnTo>
                    <a:pt x="0" y="866811"/>
                  </a:lnTo>
                  <a:close/>
                </a:path>
              </a:pathLst>
            </a:custGeom>
            <a:solidFill>
              <a:srgbClr val="EF4338"/>
            </a:solidFill>
          </p:spPr>
          <p:txBody>
            <a:bodyPr wrap="square" lIns="0" tIns="0" rIns="0" bIns="0" rtlCol="0"/>
            <a:lstStyle/>
            <a:p>
              <a:endParaRPr/>
            </a:p>
          </p:txBody>
        </p:sp>
      </p:grpSp>
      <p:sp>
        <p:nvSpPr>
          <p:cNvPr id="223" name="object 5"/>
          <p:cNvSpPr/>
          <p:nvPr userDrawn="1"/>
        </p:nvSpPr>
        <p:spPr>
          <a:xfrm>
            <a:off x="602075" y="382187"/>
            <a:ext cx="9528810" cy="5806440"/>
          </a:xfrm>
          <a:custGeom>
            <a:avLst/>
            <a:gdLst/>
            <a:ahLst/>
            <a:cxnLst/>
            <a:rect l="l" t="t" r="r" b="b"/>
            <a:pathLst>
              <a:path w="9528810" h="5806440">
                <a:moveTo>
                  <a:pt x="0" y="5429154"/>
                </a:moveTo>
                <a:lnTo>
                  <a:pt x="5235" y="5806105"/>
                </a:lnTo>
                <a:lnTo>
                  <a:pt x="5235" y="0"/>
                </a:lnTo>
                <a:lnTo>
                  <a:pt x="9528505" y="0"/>
                </a:lnTo>
              </a:path>
            </a:pathLst>
          </a:custGeom>
          <a:ln w="10470">
            <a:solidFill>
              <a:srgbClr val="FFFFFF"/>
            </a:solidFill>
          </a:ln>
        </p:spPr>
        <p:txBody>
          <a:bodyPr wrap="square" lIns="0" tIns="0" rIns="0" bIns="0" rtlCol="0"/>
          <a:lstStyle/>
          <a:p>
            <a:endParaRPr/>
          </a:p>
        </p:txBody>
      </p:sp>
      <p:sp>
        <p:nvSpPr>
          <p:cNvPr id="272" name="Holder 2"/>
          <p:cNvSpPr>
            <a:spLocks noGrp="1"/>
          </p:cNvSpPr>
          <p:nvPr>
            <p:ph type="title"/>
          </p:nvPr>
        </p:nvSpPr>
        <p:spPr>
          <a:xfrm>
            <a:off x="2044857" y="4816475"/>
            <a:ext cx="7564439" cy="684529"/>
          </a:xfrm>
        </p:spPr>
        <p:txBody>
          <a:bodyPr lIns="0" tIns="0" rIns="0" bIns="0"/>
          <a:lstStyle>
            <a:lvl1pPr>
              <a:defRPr sz="4300" b="1" i="0">
                <a:solidFill>
                  <a:schemeClr val="bg1"/>
                </a:solidFill>
                <a:latin typeface="+mj-lt"/>
                <a:cs typeface="Arial"/>
              </a:defRPr>
            </a:lvl1pPr>
          </a:lstStyle>
          <a:p>
            <a:endParaRPr dirty="0"/>
          </a:p>
        </p:txBody>
      </p:sp>
      <p:pic>
        <p:nvPicPr>
          <p:cNvPr id="288" name="Imagen 28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60396" y="10307929"/>
            <a:ext cx="2670981" cy="683771"/>
          </a:xfrm>
          <a:prstGeom prst="rect">
            <a:avLst/>
          </a:prstGeom>
        </p:spPr>
      </p:pic>
      <p:pic>
        <p:nvPicPr>
          <p:cNvPr id="289" name="Imagen 28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495008" y="10307929"/>
            <a:ext cx="2609091" cy="683771"/>
          </a:xfrm>
          <a:prstGeom prst="rect">
            <a:avLst/>
          </a:prstGeom>
        </p:spPr>
      </p:pic>
      <p:pic>
        <p:nvPicPr>
          <p:cNvPr id="2" name="Imagen 1"/>
          <p:cNvPicPr>
            <a:picLocks noChangeAspect="1"/>
          </p:cNvPicPr>
          <p:nvPr userDrawn="1"/>
        </p:nvPicPr>
        <p:blipFill rotWithShape="1">
          <a:blip r:embed="rId4">
            <a:extLst>
              <a:ext uri="{28A0092B-C50C-407E-A947-70E740481C1C}">
                <a14:useLocalDpi xmlns:a14="http://schemas.microsoft.com/office/drawing/2010/main" val="0"/>
              </a:ext>
            </a:extLst>
          </a:blip>
          <a:srcRect l="24807" t="15227" r="24391" b="34526"/>
          <a:stretch/>
        </p:blipFill>
        <p:spPr>
          <a:xfrm>
            <a:off x="13344575" y="2743297"/>
            <a:ext cx="5131961" cy="5265073"/>
          </a:xfrm>
          <a:prstGeom prst="rect">
            <a:avLst/>
          </a:prstGeom>
        </p:spPr>
      </p:pic>
    </p:spTree>
    <p:extLst>
      <p:ext uri="{BB962C8B-B14F-4D97-AF65-F5344CB8AC3E}">
        <p14:creationId xmlns:p14="http://schemas.microsoft.com/office/powerpoint/2010/main" val="407546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dirty="0"/>
          </a:p>
        </p:txBody>
      </p:sp>
      <p:sp>
        <p:nvSpPr>
          <p:cNvPr id="2" name="Holder 2"/>
          <p:cNvSpPr>
            <a:spLocks noGrp="1"/>
          </p:cNvSpPr>
          <p:nvPr>
            <p:ph type="title"/>
          </p:nvPr>
        </p:nvSpPr>
        <p:spPr>
          <a:xfrm>
            <a:off x="6269830" y="4896987"/>
            <a:ext cx="7564439" cy="684529"/>
          </a:xfrm>
          <a:prstGeom prst="rect">
            <a:avLst/>
          </a:prstGeom>
        </p:spPr>
        <p:txBody>
          <a:bodyPr wrap="square" lIns="0" tIns="0" rIns="0" bIns="0">
            <a:spAutoFit/>
          </a:bodyPr>
          <a:lstStyle>
            <a:lvl1pPr>
              <a:defRPr sz="43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7/12/20</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71" r:id="rId6"/>
    <p:sldLayoutId id="2147483672" r:id="rId7"/>
    <p:sldLayoutId id="2147483673" r:id="rId8"/>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15.png"/><Relationship Id="rId7" Type="http://schemas.openxmlformats.org/officeDocument/2006/relationships/image" Target="../media/image29.tiff"/><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013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FAEFBA1-4782-7B4B-B527-90419105897F}"/>
              </a:ext>
            </a:extLst>
          </p:cNvPr>
          <p:cNvSpPr>
            <a:spLocks noGrp="1"/>
          </p:cNvSpPr>
          <p:nvPr>
            <p:ph type="title"/>
          </p:nvPr>
        </p:nvSpPr>
        <p:spPr>
          <a:xfrm>
            <a:off x="6461531" y="652066"/>
            <a:ext cx="10827009" cy="661720"/>
          </a:xfrm>
        </p:spPr>
        <p:txBody>
          <a:bodyPr/>
          <a:lstStyle/>
          <a:p>
            <a:r>
              <a:rPr lang="en-GB" dirty="0"/>
              <a:t>4.-Conclussions</a:t>
            </a:r>
          </a:p>
        </p:txBody>
      </p:sp>
      <p:sp>
        <p:nvSpPr>
          <p:cNvPr id="5" name="Marcador de texto 1">
            <a:extLst>
              <a:ext uri="{FF2B5EF4-FFF2-40B4-BE49-F238E27FC236}">
                <a16:creationId xmlns:a16="http://schemas.microsoft.com/office/drawing/2014/main" id="{F775513B-4F81-8D48-AF2F-F443FC7687BB}"/>
              </a:ext>
            </a:extLst>
          </p:cNvPr>
          <p:cNvSpPr txBox="1">
            <a:spLocks/>
          </p:cNvSpPr>
          <p:nvPr/>
        </p:nvSpPr>
        <p:spPr>
          <a:xfrm>
            <a:off x="653032" y="2196944"/>
            <a:ext cx="10513127" cy="9048631"/>
          </a:xfrm>
          <a:prstGeom prst="rect">
            <a:avLst/>
          </a:prstGeom>
        </p:spPr>
        <p:txBody>
          <a:bodyPr wrap="square" lIns="0" tIns="0" rIns="0" bIns="0">
            <a:spAutoFit/>
          </a:bodyPr>
          <a:lst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endParaRPr lang="en-US" sz="2400" dirty="0"/>
          </a:p>
          <a:p>
            <a:pPr lvl="0" defTabSz="914400" eaLnBrk="0" fontAlgn="base" hangingPunct="0">
              <a:spcBef>
                <a:spcPct val="0"/>
              </a:spcBef>
              <a:spcAft>
                <a:spcPct val="0"/>
              </a:spcAft>
            </a:pPr>
            <a:r>
              <a:rPr lang="en-US" sz="2400" b="1" dirty="0"/>
              <a:t>First scenario: </a:t>
            </a:r>
            <a:r>
              <a:rPr lang="en-US" altLang="es-ES" sz="2400" dirty="0">
                <a:latin typeface="ArialMT"/>
              </a:rPr>
              <a:t>This scenario use in both, training(15) and validation datasets Real faces of celebrities. </a:t>
            </a:r>
          </a:p>
          <a:p>
            <a:pPr lvl="0" defTabSz="914400" eaLnBrk="0" fontAlgn="base" hangingPunct="0">
              <a:spcBef>
                <a:spcPct val="0"/>
              </a:spcBef>
              <a:spcAft>
                <a:spcPct val="0"/>
              </a:spcAft>
            </a:pPr>
            <a:r>
              <a:rPr lang="en-US" altLang="es-ES" sz="2400" b="1" dirty="0">
                <a:latin typeface="ArialMT"/>
              </a:rPr>
              <a:t>Conclusion: Best classifier with real faces in the training dataset is the </a:t>
            </a:r>
            <a:r>
              <a:rPr lang="en-US" altLang="es-ES" sz="2400" b="1" dirty="0" err="1">
                <a:latin typeface="ArialMT"/>
              </a:rPr>
              <a:t>Superlearner</a:t>
            </a:r>
            <a:r>
              <a:rPr lang="en-US" altLang="es-ES" sz="2400" b="1" dirty="0">
                <a:latin typeface="ArialMT"/>
              </a:rPr>
              <a:t> </a:t>
            </a: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r>
              <a:rPr lang="en-US" altLang="es-ES" sz="2400" b="1" dirty="0">
                <a:latin typeface="ArialMT"/>
              </a:rPr>
              <a:t>Second scenario: </a:t>
            </a:r>
            <a:r>
              <a:rPr lang="en-US" altLang="es-ES" sz="2400" dirty="0">
                <a:latin typeface="ArialMT"/>
              </a:rPr>
              <a:t>This scenario uses in the training dataset a reduced number of cartoon pictures of celebrities (14) of different races and real faces of celebrities in the validation</a:t>
            </a:r>
          </a:p>
          <a:p>
            <a:pPr defTabSz="914400" eaLnBrk="0" fontAlgn="base" hangingPunct="0">
              <a:spcBef>
                <a:spcPct val="0"/>
              </a:spcBef>
              <a:spcAft>
                <a:spcPct val="0"/>
              </a:spcAft>
            </a:pPr>
            <a:r>
              <a:rPr lang="en-US" altLang="es-ES" sz="2400" b="1" dirty="0">
                <a:latin typeface="ArialMT"/>
              </a:rPr>
              <a:t>Conclusion: Best classifier with real faces in the training dataset is the Stacked ensemble </a:t>
            </a: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r>
              <a:rPr lang="en-US" altLang="es-ES" sz="2400" b="1" dirty="0">
                <a:latin typeface="ArialMT"/>
              </a:rPr>
              <a:t>Third scenario: </a:t>
            </a:r>
            <a:r>
              <a:rPr lang="en-US" altLang="es-ES" sz="2400" dirty="0">
                <a:latin typeface="ArialMT"/>
              </a:rPr>
              <a:t>In this scenario are trained a longer number of cartoons images (35) and still one real image in the validation dataset</a:t>
            </a:r>
          </a:p>
          <a:p>
            <a:pPr defTabSz="914400" eaLnBrk="0" fontAlgn="base" hangingPunct="0">
              <a:spcBef>
                <a:spcPct val="0"/>
              </a:spcBef>
              <a:spcAft>
                <a:spcPct val="0"/>
              </a:spcAft>
            </a:pPr>
            <a:r>
              <a:rPr lang="en-US" altLang="es-ES" sz="2400" b="1" dirty="0">
                <a:latin typeface="ArialMT"/>
              </a:rPr>
              <a:t>Conclusion: Best classifier with real faces in the training dataset is the Stacked ensemble </a:t>
            </a:r>
          </a:p>
          <a:p>
            <a:pPr lvl="0" defTabSz="914400" eaLnBrk="0" fontAlgn="base" hangingPunct="0">
              <a:spcBef>
                <a:spcPct val="0"/>
              </a:spcBef>
              <a:spcAft>
                <a:spcPct val="0"/>
              </a:spcAft>
            </a:pPr>
            <a:endParaRPr lang="en-US" altLang="es-ES" sz="3600" dirty="0">
              <a:latin typeface="Arial" panose="020B0604020202020204" pitchFamily="34" charset="0"/>
            </a:endParaRPr>
          </a:p>
          <a:p>
            <a:pPr marL="457200" indent="-457200">
              <a:buFont typeface="+mj-lt"/>
              <a:buAutoNum type="arabicPeriod"/>
            </a:pPr>
            <a:endParaRPr lang="en-US" sz="2400" dirty="0"/>
          </a:p>
          <a:p>
            <a:pPr defTabSz="914400"/>
            <a:endParaRPr lang="en-US" sz="2400" kern="0" dirty="0">
              <a:solidFill>
                <a:sysClr val="windowText" lastClr="000000"/>
              </a:solidFill>
            </a:endParaRPr>
          </a:p>
        </p:txBody>
      </p:sp>
      <p:pic>
        <p:nvPicPr>
          <p:cNvPr id="4107" name="Picture 11" descr="page48image3929216">
            <a:extLst>
              <a:ext uri="{FF2B5EF4-FFF2-40B4-BE49-F238E27FC236}">
                <a16:creationId xmlns:a16="http://schemas.microsoft.com/office/drawing/2014/main" id="{4B41AAEF-09F9-784E-8C93-8B5E76998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page48image3922304">
            <a:extLst>
              <a:ext uri="{FF2B5EF4-FFF2-40B4-BE49-F238E27FC236}">
                <a16:creationId xmlns:a16="http://schemas.microsoft.com/office/drawing/2014/main" id="{ED07E321-B92A-924D-BB96-4C344F182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44463"/>
            <a:ext cx="2400300" cy="1778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11">
            <a:extLst>
              <a:ext uri="{FF2B5EF4-FFF2-40B4-BE49-F238E27FC236}">
                <a16:creationId xmlns:a16="http://schemas.microsoft.com/office/drawing/2014/main" id="{FBF0FC1E-6D91-854B-A9FE-A7ADDB02624E}"/>
              </a:ext>
            </a:extLst>
          </p:cNvPr>
          <p:cNvGrpSpPr/>
          <p:nvPr/>
        </p:nvGrpSpPr>
        <p:grpSpPr>
          <a:xfrm>
            <a:off x="11946132" y="1880915"/>
            <a:ext cx="6670231" cy="2882089"/>
            <a:chOff x="3813471" y="6593147"/>
            <a:chExt cx="9702800" cy="4178300"/>
          </a:xfrm>
        </p:grpSpPr>
        <p:pic>
          <p:nvPicPr>
            <p:cNvPr id="4110" name="Picture 14" descr="page42image13808640">
              <a:extLst>
                <a:ext uri="{FF2B5EF4-FFF2-40B4-BE49-F238E27FC236}">
                  <a16:creationId xmlns:a16="http://schemas.microsoft.com/office/drawing/2014/main" id="{02E28AB9-3522-0F4E-A168-2481B4551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271" y="6593147"/>
              <a:ext cx="5842000" cy="4178300"/>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descr="page42image13796576">
              <a:extLst>
                <a:ext uri="{FF2B5EF4-FFF2-40B4-BE49-F238E27FC236}">
                  <a16:creationId xmlns:a16="http://schemas.microsoft.com/office/drawing/2014/main" id="{5857E3B4-296D-0D42-AF6F-08102A505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471" y="6885247"/>
              <a:ext cx="3860800" cy="3886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upo 23">
            <a:extLst>
              <a:ext uri="{FF2B5EF4-FFF2-40B4-BE49-F238E27FC236}">
                <a16:creationId xmlns:a16="http://schemas.microsoft.com/office/drawing/2014/main" id="{64307361-4213-EB4C-A5D1-1B050E5EE692}"/>
              </a:ext>
            </a:extLst>
          </p:cNvPr>
          <p:cNvGrpSpPr/>
          <p:nvPr/>
        </p:nvGrpSpPr>
        <p:grpSpPr>
          <a:xfrm>
            <a:off x="11836118" y="4903996"/>
            <a:ext cx="7776016" cy="2904681"/>
            <a:chOff x="1984672" y="3341206"/>
            <a:chExt cx="10610923" cy="4241801"/>
          </a:xfrm>
        </p:grpSpPr>
        <p:pic>
          <p:nvPicPr>
            <p:cNvPr id="25" name="Picture 4" descr="page45image14600016">
              <a:extLst>
                <a:ext uri="{FF2B5EF4-FFF2-40B4-BE49-F238E27FC236}">
                  <a16:creationId xmlns:a16="http://schemas.microsoft.com/office/drawing/2014/main" id="{46DE3AC0-02C3-4C4C-854A-AE7DEAB54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4672" y="3384695"/>
              <a:ext cx="3746500" cy="3810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page45image14598144">
              <a:extLst>
                <a:ext uri="{FF2B5EF4-FFF2-40B4-BE49-F238E27FC236}">
                  <a16:creationId xmlns:a16="http://schemas.microsoft.com/office/drawing/2014/main" id="{3FE43A09-C661-D64E-A6A7-5DFC49FB1A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0786" y="3341206"/>
              <a:ext cx="6108700" cy="424180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page45image14604176">
              <a:extLst>
                <a:ext uri="{FF2B5EF4-FFF2-40B4-BE49-F238E27FC236}">
                  <a16:creationId xmlns:a16="http://schemas.microsoft.com/office/drawing/2014/main" id="{3B3EEB82-2D1C-5542-9A46-540F68EAF6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8795" y="3752995"/>
              <a:ext cx="3606800" cy="34417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upo 27">
            <a:extLst>
              <a:ext uri="{FF2B5EF4-FFF2-40B4-BE49-F238E27FC236}">
                <a16:creationId xmlns:a16="http://schemas.microsoft.com/office/drawing/2014/main" id="{C3D7403C-CB4F-114E-893C-26F9DBAB5424}"/>
              </a:ext>
            </a:extLst>
          </p:cNvPr>
          <p:cNvGrpSpPr/>
          <p:nvPr/>
        </p:nvGrpSpPr>
        <p:grpSpPr>
          <a:xfrm>
            <a:off x="11751130" y="7698233"/>
            <a:ext cx="8009935" cy="3094645"/>
            <a:chOff x="1261656" y="3944235"/>
            <a:chExt cx="10572898" cy="4279900"/>
          </a:xfrm>
        </p:grpSpPr>
        <p:pic>
          <p:nvPicPr>
            <p:cNvPr id="29" name="Picture 8" descr="page49image3859840">
              <a:extLst>
                <a:ext uri="{FF2B5EF4-FFF2-40B4-BE49-F238E27FC236}">
                  <a16:creationId xmlns:a16="http://schemas.microsoft.com/office/drawing/2014/main" id="{57206ABE-C900-A544-9AC3-B625565AA2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1656" y="4085523"/>
              <a:ext cx="12700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page49image13885776">
              <a:extLst>
                <a:ext uri="{FF2B5EF4-FFF2-40B4-BE49-F238E27FC236}">
                  <a16:creationId xmlns:a16="http://schemas.microsoft.com/office/drawing/2014/main" id="{BCA7D096-4F00-B34F-9082-39F6110D85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9053" y="4045834"/>
              <a:ext cx="5791200" cy="41783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page49image13890976">
              <a:extLst>
                <a:ext uri="{FF2B5EF4-FFF2-40B4-BE49-F238E27FC236}">
                  <a16:creationId xmlns:a16="http://schemas.microsoft.com/office/drawing/2014/main" id="{30941F9E-ADAC-C247-9A48-4F16E5ED7D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3051" y="3944235"/>
              <a:ext cx="3594100" cy="39243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page49image13885568">
              <a:extLst>
                <a:ext uri="{FF2B5EF4-FFF2-40B4-BE49-F238E27FC236}">
                  <a16:creationId xmlns:a16="http://schemas.microsoft.com/office/drawing/2014/main" id="{D0253AF4-A3FE-0448-A194-CDD8E1D00E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1554" y="4452235"/>
              <a:ext cx="3683000" cy="3365501"/>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ángulo 12">
            <a:extLst>
              <a:ext uri="{FF2B5EF4-FFF2-40B4-BE49-F238E27FC236}">
                <a16:creationId xmlns:a16="http://schemas.microsoft.com/office/drawing/2014/main" id="{E011A69F-A729-8B42-87D2-35CB9E940C47}"/>
              </a:ext>
            </a:extLst>
          </p:cNvPr>
          <p:cNvSpPr/>
          <p:nvPr/>
        </p:nvSpPr>
        <p:spPr>
          <a:xfrm>
            <a:off x="653032" y="1406150"/>
            <a:ext cx="12060239" cy="830997"/>
          </a:xfrm>
          <a:prstGeom prst="rect">
            <a:avLst/>
          </a:prstGeom>
        </p:spPr>
        <p:txBody>
          <a:bodyPr wrap="square">
            <a:spAutoFit/>
          </a:bodyPr>
          <a:lstStyle/>
          <a:p>
            <a:r>
              <a:rPr lang="en-US" sz="2400" dirty="0"/>
              <a:t>It has been tested 3 scenarios combining real pictures and cartoon in the training datasets. </a:t>
            </a:r>
          </a:p>
        </p:txBody>
      </p:sp>
      <p:pic>
        <p:nvPicPr>
          <p:cNvPr id="4097" name="Picture 1" descr="page41image4141056">
            <a:extLst>
              <a:ext uri="{FF2B5EF4-FFF2-40B4-BE49-F238E27FC236}">
                <a16:creationId xmlns:a16="http://schemas.microsoft.com/office/drawing/2014/main" id="{4D70BF5D-EE93-B14A-AE96-015AA64ED3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51943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92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FAEFBA1-4782-7B4B-B527-90419105897F}"/>
              </a:ext>
            </a:extLst>
          </p:cNvPr>
          <p:cNvSpPr>
            <a:spLocks noGrp="1"/>
          </p:cNvSpPr>
          <p:nvPr>
            <p:ph type="title"/>
          </p:nvPr>
        </p:nvSpPr>
        <p:spPr>
          <a:xfrm>
            <a:off x="6461531" y="652066"/>
            <a:ext cx="10827009" cy="661720"/>
          </a:xfrm>
        </p:spPr>
        <p:txBody>
          <a:bodyPr/>
          <a:lstStyle/>
          <a:p>
            <a:r>
              <a:rPr lang="en-GB" dirty="0"/>
              <a:t>4.-Training data</a:t>
            </a:r>
          </a:p>
        </p:txBody>
      </p:sp>
      <p:sp>
        <p:nvSpPr>
          <p:cNvPr id="5" name="Marcador de texto 1">
            <a:extLst>
              <a:ext uri="{FF2B5EF4-FFF2-40B4-BE49-F238E27FC236}">
                <a16:creationId xmlns:a16="http://schemas.microsoft.com/office/drawing/2014/main" id="{F775513B-4F81-8D48-AF2F-F443FC7687BB}"/>
              </a:ext>
            </a:extLst>
          </p:cNvPr>
          <p:cNvSpPr txBox="1">
            <a:spLocks/>
          </p:cNvSpPr>
          <p:nvPr/>
        </p:nvSpPr>
        <p:spPr>
          <a:xfrm>
            <a:off x="653032" y="2798123"/>
            <a:ext cx="8788680" cy="6647974"/>
          </a:xfrm>
          <a:prstGeom prst="rect">
            <a:avLst/>
          </a:prstGeom>
        </p:spPr>
        <p:txBody>
          <a:bodyPr wrap="square" lIns="0" tIns="0" rIns="0" bIns="0">
            <a:spAutoFit/>
          </a:bodyPr>
          <a:lst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lvl="0" defTabSz="914400" eaLnBrk="0" fontAlgn="base" hangingPunct="0">
              <a:spcBef>
                <a:spcPct val="0"/>
              </a:spcBef>
              <a:spcAft>
                <a:spcPct val="0"/>
              </a:spcAft>
            </a:pPr>
            <a:r>
              <a:rPr lang="en-US" sz="2400" b="1" dirty="0"/>
              <a:t>First scenario: </a:t>
            </a:r>
            <a:r>
              <a:rPr lang="en-US" sz="2400" b="1" dirty="0">
                <a:latin typeface="ArialMT"/>
              </a:rPr>
              <a:t>Training with real faces</a:t>
            </a: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r>
              <a:rPr lang="en-US" altLang="es-ES" sz="2400" b="1" dirty="0">
                <a:latin typeface="ArialMT"/>
              </a:rPr>
              <a:t>Second scenario: Training with reduced number of cartoons</a:t>
            </a:r>
          </a:p>
          <a:p>
            <a:pPr lvl="0" defTabSz="914400" eaLnBrk="0" fontAlgn="base" hangingPunct="0">
              <a:spcBef>
                <a:spcPct val="0"/>
              </a:spcBef>
              <a:spcAft>
                <a:spcPct val="0"/>
              </a:spcAft>
            </a:pPr>
            <a:endParaRPr lang="en-US" altLang="es-ES" sz="2400" b="1" dirty="0">
              <a:latin typeface="ArialMT"/>
            </a:endParaRPr>
          </a:p>
          <a:p>
            <a:pPr lvl="0" defTabSz="914400" eaLnBrk="0" fontAlgn="base" hangingPunct="0">
              <a:spcBef>
                <a:spcPct val="0"/>
              </a:spcBef>
              <a:spcAft>
                <a:spcPct val="0"/>
              </a:spcAft>
            </a:pPr>
            <a:endParaRPr lang="en-US" altLang="es-ES" sz="2400" b="1"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endParaRPr lang="en-US" altLang="es-ES" sz="2400" dirty="0">
              <a:latin typeface="ArialMT"/>
            </a:endParaRPr>
          </a:p>
          <a:p>
            <a:pPr lvl="0" defTabSz="914400" eaLnBrk="0" fontAlgn="base" hangingPunct="0">
              <a:spcBef>
                <a:spcPct val="0"/>
              </a:spcBef>
              <a:spcAft>
                <a:spcPct val="0"/>
              </a:spcAft>
            </a:pPr>
            <a:r>
              <a:rPr lang="en-US" altLang="es-ES" sz="2400" b="1" dirty="0">
                <a:latin typeface="ArialMT"/>
              </a:rPr>
              <a:t>Third scenario: Training with larger number of cartoons</a:t>
            </a:r>
            <a:endParaRPr lang="en-US" altLang="es-ES" sz="3600" dirty="0">
              <a:latin typeface="Arial" panose="020B0604020202020204" pitchFamily="34" charset="0"/>
            </a:endParaRPr>
          </a:p>
          <a:p>
            <a:pPr marL="457200" indent="-457200">
              <a:buFont typeface="+mj-lt"/>
              <a:buAutoNum type="arabicPeriod"/>
            </a:pPr>
            <a:endParaRPr lang="en-US" sz="2400" dirty="0"/>
          </a:p>
          <a:p>
            <a:pPr defTabSz="914400"/>
            <a:endParaRPr lang="en-US" sz="2400" kern="0" dirty="0">
              <a:solidFill>
                <a:sysClr val="windowText" lastClr="000000"/>
              </a:solidFill>
            </a:endParaRPr>
          </a:p>
        </p:txBody>
      </p:sp>
      <p:pic>
        <p:nvPicPr>
          <p:cNvPr id="4107" name="Picture 11" descr="page48image3929216">
            <a:extLst>
              <a:ext uri="{FF2B5EF4-FFF2-40B4-BE49-F238E27FC236}">
                <a16:creationId xmlns:a16="http://schemas.microsoft.com/office/drawing/2014/main" id="{4B41AAEF-09F9-784E-8C93-8B5E76998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page48image3922304">
            <a:extLst>
              <a:ext uri="{FF2B5EF4-FFF2-40B4-BE49-F238E27FC236}">
                <a16:creationId xmlns:a16="http://schemas.microsoft.com/office/drawing/2014/main" id="{ED07E321-B92A-924D-BB96-4C344F182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44463"/>
            <a:ext cx="2400300" cy="177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E011A69F-A729-8B42-87D2-35CB9E940C47}"/>
              </a:ext>
            </a:extLst>
          </p:cNvPr>
          <p:cNvSpPr/>
          <p:nvPr/>
        </p:nvSpPr>
        <p:spPr>
          <a:xfrm>
            <a:off x="489402" y="1427704"/>
            <a:ext cx="12060239" cy="1200329"/>
          </a:xfrm>
          <a:prstGeom prst="rect">
            <a:avLst/>
          </a:prstGeom>
        </p:spPr>
        <p:txBody>
          <a:bodyPr wrap="square">
            <a:spAutoFit/>
          </a:bodyPr>
          <a:lstStyle/>
          <a:p>
            <a:r>
              <a:rPr lang="en-US" sz="2400" dirty="0"/>
              <a:t>It has been tested 3 scenarios combining real pictures and cartoon in the training datasets.</a:t>
            </a:r>
          </a:p>
          <a:p>
            <a:endParaRPr lang="en-US" sz="2400" dirty="0"/>
          </a:p>
        </p:txBody>
      </p:sp>
      <p:grpSp>
        <p:nvGrpSpPr>
          <p:cNvPr id="10" name="Grupo 9">
            <a:extLst>
              <a:ext uri="{FF2B5EF4-FFF2-40B4-BE49-F238E27FC236}">
                <a16:creationId xmlns:a16="http://schemas.microsoft.com/office/drawing/2014/main" id="{08554330-86B6-D446-809E-06B57D28D1BC}"/>
              </a:ext>
            </a:extLst>
          </p:cNvPr>
          <p:cNvGrpSpPr/>
          <p:nvPr/>
        </p:nvGrpSpPr>
        <p:grpSpPr>
          <a:xfrm>
            <a:off x="9298273" y="2194617"/>
            <a:ext cx="10805827" cy="8873529"/>
            <a:chOff x="9441712" y="2237147"/>
            <a:chExt cx="10805827" cy="8873529"/>
          </a:xfrm>
        </p:grpSpPr>
        <p:pic>
          <p:nvPicPr>
            <p:cNvPr id="2" name="Imagen 1">
              <a:extLst>
                <a:ext uri="{FF2B5EF4-FFF2-40B4-BE49-F238E27FC236}">
                  <a16:creationId xmlns:a16="http://schemas.microsoft.com/office/drawing/2014/main" id="{784E48DF-AC71-9141-AE60-E163E610BCBE}"/>
                </a:ext>
              </a:extLst>
            </p:cNvPr>
            <p:cNvPicPr>
              <a:picLocks noChangeAspect="1"/>
            </p:cNvPicPr>
            <p:nvPr/>
          </p:nvPicPr>
          <p:blipFill>
            <a:blip r:embed="rId4"/>
            <a:stretch>
              <a:fillRect/>
            </a:stretch>
          </p:blipFill>
          <p:spPr>
            <a:xfrm>
              <a:off x="14855060" y="5143668"/>
              <a:ext cx="5392479" cy="3120063"/>
            </a:xfrm>
            <a:prstGeom prst="rect">
              <a:avLst/>
            </a:prstGeom>
          </p:spPr>
        </p:pic>
        <p:pic>
          <p:nvPicPr>
            <p:cNvPr id="4" name="Imagen 3">
              <a:extLst>
                <a:ext uri="{FF2B5EF4-FFF2-40B4-BE49-F238E27FC236}">
                  <a16:creationId xmlns:a16="http://schemas.microsoft.com/office/drawing/2014/main" id="{03CA6F86-107D-054D-9214-176EC790C294}"/>
                </a:ext>
              </a:extLst>
            </p:cNvPr>
            <p:cNvPicPr>
              <a:picLocks noChangeAspect="1"/>
            </p:cNvPicPr>
            <p:nvPr/>
          </p:nvPicPr>
          <p:blipFill>
            <a:blip r:embed="rId5"/>
            <a:stretch>
              <a:fillRect/>
            </a:stretch>
          </p:blipFill>
          <p:spPr>
            <a:xfrm>
              <a:off x="9517518" y="5143668"/>
              <a:ext cx="5337542" cy="3137609"/>
            </a:xfrm>
            <a:prstGeom prst="rect">
              <a:avLst/>
            </a:prstGeom>
          </p:spPr>
        </p:pic>
        <p:pic>
          <p:nvPicPr>
            <p:cNvPr id="6" name="Imagen 5">
              <a:extLst>
                <a:ext uri="{FF2B5EF4-FFF2-40B4-BE49-F238E27FC236}">
                  <a16:creationId xmlns:a16="http://schemas.microsoft.com/office/drawing/2014/main" id="{73395A0A-6C87-254B-8324-AB9D6E808AEF}"/>
                </a:ext>
              </a:extLst>
            </p:cNvPr>
            <p:cNvPicPr>
              <a:picLocks noChangeAspect="1"/>
            </p:cNvPicPr>
            <p:nvPr/>
          </p:nvPicPr>
          <p:blipFill>
            <a:blip r:embed="rId6"/>
            <a:stretch>
              <a:fillRect/>
            </a:stretch>
          </p:blipFill>
          <p:spPr>
            <a:xfrm>
              <a:off x="9517518" y="2628753"/>
              <a:ext cx="3721100" cy="1790700"/>
            </a:xfrm>
            <a:prstGeom prst="rect">
              <a:avLst/>
            </a:prstGeom>
          </p:spPr>
        </p:pic>
        <p:pic>
          <p:nvPicPr>
            <p:cNvPr id="7" name="Imagen 6">
              <a:extLst>
                <a:ext uri="{FF2B5EF4-FFF2-40B4-BE49-F238E27FC236}">
                  <a16:creationId xmlns:a16="http://schemas.microsoft.com/office/drawing/2014/main" id="{6DDCE0D4-1098-6C4B-BBA0-A92C868EBAE3}"/>
                </a:ext>
              </a:extLst>
            </p:cNvPr>
            <p:cNvPicPr>
              <a:picLocks noChangeAspect="1"/>
            </p:cNvPicPr>
            <p:nvPr/>
          </p:nvPicPr>
          <p:blipFill>
            <a:blip r:embed="rId7"/>
            <a:stretch>
              <a:fillRect/>
            </a:stretch>
          </p:blipFill>
          <p:spPr>
            <a:xfrm>
              <a:off x="9517518" y="8762964"/>
              <a:ext cx="5447426" cy="2347712"/>
            </a:xfrm>
            <a:prstGeom prst="rect">
              <a:avLst/>
            </a:prstGeom>
          </p:spPr>
        </p:pic>
        <p:sp>
          <p:nvSpPr>
            <p:cNvPr id="8" name="Rectángulo 7">
              <a:extLst>
                <a:ext uri="{FF2B5EF4-FFF2-40B4-BE49-F238E27FC236}">
                  <a16:creationId xmlns:a16="http://schemas.microsoft.com/office/drawing/2014/main" id="{CC0A98BF-F517-2341-B6C7-8FFA5A3B771A}"/>
                </a:ext>
              </a:extLst>
            </p:cNvPr>
            <p:cNvSpPr/>
            <p:nvPr/>
          </p:nvSpPr>
          <p:spPr>
            <a:xfrm>
              <a:off x="9441712" y="2237147"/>
              <a:ext cx="1445652" cy="369332"/>
            </a:xfrm>
            <a:prstGeom prst="rect">
              <a:avLst/>
            </a:prstGeom>
          </p:spPr>
          <p:txBody>
            <a:bodyPr wrap="none">
              <a:spAutoFit/>
            </a:bodyPr>
            <a:lstStyle/>
            <a:p>
              <a:r>
                <a:rPr lang="en-US" b="1" dirty="0">
                  <a:latin typeface="ArialMT"/>
                </a:rPr>
                <a:t>Ben Affleck</a:t>
              </a:r>
              <a:endParaRPr lang="en-GB" dirty="0"/>
            </a:p>
          </p:txBody>
        </p:sp>
        <p:sp>
          <p:nvSpPr>
            <p:cNvPr id="33" name="Rectángulo 32">
              <a:extLst>
                <a:ext uri="{FF2B5EF4-FFF2-40B4-BE49-F238E27FC236}">
                  <a16:creationId xmlns:a16="http://schemas.microsoft.com/office/drawing/2014/main" id="{ACE35CE1-38B7-4D4A-83D6-4453A349CEC7}"/>
                </a:ext>
              </a:extLst>
            </p:cNvPr>
            <p:cNvSpPr/>
            <p:nvPr/>
          </p:nvSpPr>
          <p:spPr>
            <a:xfrm>
              <a:off x="9441712" y="4693495"/>
              <a:ext cx="1146468" cy="369332"/>
            </a:xfrm>
            <a:prstGeom prst="rect">
              <a:avLst/>
            </a:prstGeom>
          </p:spPr>
          <p:txBody>
            <a:bodyPr wrap="none">
              <a:spAutoFit/>
            </a:bodyPr>
            <a:lstStyle/>
            <a:p>
              <a:r>
                <a:rPr lang="en-US" b="1" dirty="0" err="1">
                  <a:latin typeface="ArialMT"/>
                </a:rPr>
                <a:t>Beyonce</a:t>
              </a:r>
              <a:endParaRPr lang="en-GB" dirty="0"/>
            </a:p>
          </p:txBody>
        </p:sp>
        <p:sp>
          <p:nvSpPr>
            <p:cNvPr id="34" name="Rectángulo 33">
              <a:extLst>
                <a:ext uri="{FF2B5EF4-FFF2-40B4-BE49-F238E27FC236}">
                  <a16:creationId xmlns:a16="http://schemas.microsoft.com/office/drawing/2014/main" id="{BE92FD03-B612-2444-8B42-484C40FF3B53}"/>
                </a:ext>
              </a:extLst>
            </p:cNvPr>
            <p:cNvSpPr/>
            <p:nvPr/>
          </p:nvSpPr>
          <p:spPr>
            <a:xfrm>
              <a:off x="14855060" y="4718159"/>
              <a:ext cx="966931" cy="369332"/>
            </a:xfrm>
            <a:prstGeom prst="rect">
              <a:avLst/>
            </a:prstGeom>
          </p:spPr>
          <p:txBody>
            <a:bodyPr wrap="none">
              <a:spAutoFit/>
            </a:bodyPr>
            <a:lstStyle/>
            <a:p>
              <a:r>
                <a:rPr lang="en-US" b="1" dirty="0">
                  <a:latin typeface="ArialMT"/>
                </a:rPr>
                <a:t>Obama</a:t>
              </a:r>
              <a:endParaRPr lang="en-GB" dirty="0"/>
            </a:p>
          </p:txBody>
        </p:sp>
        <p:sp>
          <p:nvSpPr>
            <p:cNvPr id="35" name="Rectángulo 34">
              <a:extLst>
                <a:ext uri="{FF2B5EF4-FFF2-40B4-BE49-F238E27FC236}">
                  <a16:creationId xmlns:a16="http://schemas.microsoft.com/office/drawing/2014/main" id="{AE2429D1-2810-304F-8242-37C3ACA89E76}"/>
                </a:ext>
              </a:extLst>
            </p:cNvPr>
            <p:cNvSpPr/>
            <p:nvPr/>
          </p:nvSpPr>
          <p:spPr>
            <a:xfrm>
              <a:off x="9519938" y="8420637"/>
              <a:ext cx="1402948" cy="369332"/>
            </a:xfrm>
            <a:prstGeom prst="rect">
              <a:avLst/>
            </a:prstGeom>
          </p:spPr>
          <p:txBody>
            <a:bodyPr wrap="none">
              <a:spAutoFit/>
            </a:bodyPr>
            <a:lstStyle/>
            <a:p>
              <a:r>
                <a:rPr lang="en-US" b="1" dirty="0">
                  <a:latin typeface="ArialMT"/>
                </a:rPr>
                <a:t>Dalai Lama</a:t>
              </a:r>
              <a:endParaRPr lang="en-GB" dirty="0"/>
            </a:p>
          </p:txBody>
        </p:sp>
        <p:pic>
          <p:nvPicPr>
            <p:cNvPr id="9" name="Imagen 8">
              <a:extLst>
                <a:ext uri="{FF2B5EF4-FFF2-40B4-BE49-F238E27FC236}">
                  <a16:creationId xmlns:a16="http://schemas.microsoft.com/office/drawing/2014/main" id="{7A1F6378-BACA-5140-89C1-37F1A1B5A324}"/>
                </a:ext>
              </a:extLst>
            </p:cNvPr>
            <p:cNvPicPr>
              <a:picLocks noChangeAspect="1"/>
            </p:cNvPicPr>
            <p:nvPr/>
          </p:nvPicPr>
          <p:blipFill>
            <a:blip r:embed="rId8"/>
            <a:stretch>
              <a:fillRect/>
            </a:stretch>
          </p:blipFill>
          <p:spPr>
            <a:xfrm>
              <a:off x="13830199" y="2628753"/>
              <a:ext cx="3721100" cy="1765300"/>
            </a:xfrm>
            <a:prstGeom prst="rect">
              <a:avLst/>
            </a:prstGeom>
          </p:spPr>
        </p:pic>
        <p:sp>
          <p:nvSpPr>
            <p:cNvPr id="36" name="Rectángulo 35">
              <a:extLst>
                <a:ext uri="{FF2B5EF4-FFF2-40B4-BE49-F238E27FC236}">
                  <a16:creationId xmlns:a16="http://schemas.microsoft.com/office/drawing/2014/main" id="{44D2A8BA-117E-6147-89DE-1EC04055B422}"/>
                </a:ext>
              </a:extLst>
            </p:cNvPr>
            <p:cNvSpPr/>
            <p:nvPr/>
          </p:nvSpPr>
          <p:spPr>
            <a:xfrm>
              <a:off x="13830199" y="2259421"/>
              <a:ext cx="1377300" cy="369332"/>
            </a:xfrm>
            <a:prstGeom prst="rect">
              <a:avLst/>
            </a:prstGeom>
          </p:spPr>
          <p:txBody>
            <a:bodyPr wrap="none">
              <a:spAutoFit/>
            </a:bodyPr>
            <a:lstStyle/>
            <a:p>
              <a:r>
                <a:rPr lang="en-US" b="1" dirty="0">
                  <a:latin typeface="ArialMT"/>
                </a:rPr>
                <a:t>Elton John</a:t>
              </a:r>
              <a:endParaRPr lang="en-GB" dirty="0"/>
            </a:p>
          </p:txBody>
        </p:sp>
      </p:grpSp>
    </p:spTree>
    <p:extLst>
      <p:ext uri="{BB962C8B-B14F-4D97-AF65-F5344CB8AC3E}">
        <p14:creationId xmlns:p14="http://schemas.microsoft.com/office/powerpoint/2010/main" val="4077885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Final conclussions</a:t>
            </a:r>
          </a:p>
        </p:txBody>
      </p:sp>
      <p:sp>
        <p:nvSpPr>
          <p:cNvPr id="3" name="Marcador de texto 2"/>
          <p:cNvSpPr>
            <a:spLocks noGrp="1"/>
          </p:cNvSpPr>
          <p:nvPr>
            <p:ph type="body" idx="1"/>
          </p:nvPr>
        </p:nvSpPr>
        <p:spPr>
          <a:xfrm>
            <a:off x="12447618" y="884355"/>
            <a:ext cx="7116289" cy="9233297"/>
          </a:xfrm>
        </p:spPr>
        <p:txBody>
          <a:bodyPr/>
          <a:lstStyle/>
          <a:p>
            <a:pPr>
              <a:lnSpc>
                <a:spcPct val="150000"/>
              </a:lnSpc>
            </a:pPr>
            <a:r>
              <a:rPr lang="en-US" sz="2400" dirty="0"/>
              <a:t>We can conclude that executing the classification with machine learning models is computationally more efficient than executing the classification through the triple lost research in the Euclidean space generated in the Facenet algorithm. The most efficient one when used real faces in the training dataset is the </a:t>
            </a:r>
            <a:r>
              <a:rPr lang="en-US" sz="2400" dirty="0" err="1"/>
              <a:t>Superlearner</a:t>
            </a:r>
            <a:r>
              <a:rPr lang="en-US" sz="2400" dirty="0"/>
              <a:t> model being a better fit either the stacked ensemble or the Linear Support </a:t>
            </a:r>
            <a:r>
              <a:rPr lang="en-US" sz="2400" dirty="0" err="1"/>
              <a:t>Vectorial</a:t>
            </a:r>
            <a:r>
              <a:rPr lang="en-US" sz="2400" dirty="0"/>
              <a:t> Classifier model when the training dataset has low quality pictures. </a:t>
            </a:r>
          </a:p>
          <a:p>
            <a:pPr>
              <a:lnSpc>
                <a:spcPct val="150000"/>
              </a:lnSpc>
            </a:pPr>
            <a:r>
              <a:rPr lang="en-US" sz="2400" dirty="0"/>
              <a:t>In all the cases we can get probabilities higher than 90% with 14 real pictures with a </a:t>
            </a:r>
            <a:r>
              <a:rPr lang="en-US" sz="2400" dirty="0" err="1"/>
              <a:t>Superlearner</a:t>
            </a:r>
            <a:r>
              <a:rPr lang="en-US" sz="2400" dirty="0"/>
              <a:t> classifier or either SVC or Stacked Ensemble if we use 14 cartoon or low quality pictures</a:t>
            </a:r>
          </a:p>
          <a:p>
            <a:endParaRPr lang="en-US" sz="2400" dirty="0"/>
          </a:p>
        </p:txBody>
      </p:sp>
    </p:spTree>
    <p:extLst>
      <p:ext uri="{BB962C8B-B14F-4D97-AF65-F5344CB8AC3E}">
        <p14:creationId xmlns:p14="http://schemas.microsoft.com/office/powerpoint/2010/main" val="1218133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1645" y="4970063"/>
            <a:ext cx="11926807" cy="1323439"/>
          </a:xfrm>
        </p:spPr>
        <p:txBody>
          <a:bodyPr/>
          <a:lstStyle/>
          <a:p>
            <a:r>
              <a:rPr lang="es-ES" dirty="0">
                <a:latin typeface="Trebuchet MS" charset="0"/>
                <a:ea typeface="Trebuchet MS" charset="0"/>
                <a:cs typeface="Trebuchet MS" charset="0"/>
              </a:rPr>
              <a:t>TFP Artificial </a:t>
            </a:r>
            <a:r>
              <a:rPr lang="en-US" dirty="0">
                <a:latin typeface="Trebuchet MS" charset="0"/>
                <a:ea typeface="Trebuchet MS" charset="0"/>
                <a:cs typeface="Trebuchet MS" charset="0"/>
              </a:rPr>
              <a:t>Intelligence</a:t>
            </a:r>
            <a:r>
              <a:rPr lang="es-ES" dirty="0">
                <a:latin typeface="Trebuchet MS" charset="0"/>
                <a:ea typeface="Trebuchet MS" charset="0"/>
                <a:cs typeface="Trebuchet MS" charset="0"/>
              </a:rPr>
              <a:t> </a:t>
            </a:r>
            <a:r>
              <a:rPr lang="en-US" dirty="0">
                <a:latin typeface="Trebuchet MS" charset="0"/>
                <a:ea typeface="Trebuchet MS" charset="0"/>
                <a:cs typeface="Trebuchet MS" charset="0"/>
              </a:rPr>
              <a:t>Expert</a:t>
            </a:r>
            <a:r>
              <a:rPr lang="es-ES" dirty="0">
                <a:latin typeface="Trebuchet MS" charset="0"/>
                <a:ea typeface="Trebuchet MS" charset="0"/>
                <a:cs typeface="Trebuchet MS" charset="0"/>
              </a:rPr>
              <a:t> </a:t>
            </a:r>
            <a:r>
              <a:rPr lang="en-US" dirty="0" err="1">
                <a:latin typeface="Trebuchet MS" charset="0"/>
                <a:ea typeface="Trebuchet MS" charset="0"/>
                <a:cs typeface="Trebuchet MS" charset="0"/>
              </a:rPr>
              <a:t>Postgrade</a:t>
            </a:r>
            <a:r>
              <a:rPr lang="es-ES" dirty="0">
                <a:latin typeface="Trebuchet MS" charset="0"/>
                <a:ea typeface="Trebuchet MS" charset="0"/>
                <a:cs typeface="Trebuchet MS" charset="0"/>
              </a:rPr>
              <a:t> Juan Luis Trejo Medina 30th June 2020 </a:t>
            </a:r>
          </a:p>
        </p:txBody>
      </p:sp>
    </p:spTree>
    <p:extLst>
      <p:ext uri="{BB962C8B-B14F-4D97-AF65-F5344CB8AC3E}">
        <p14:creationId xmlns:p14="http://schemas.microsoft.com/office/powerpoint/2010/main" val="1257324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65378" y="2586797"/>
            <a:ext cx="14607005" cy="3631763"/>
          </a:xfrm>
        </p:spPr>
        <p:txBody>
          <a:bodyPr/>
          <a:lstStyle/>
          <a:p>
            <a:r>
              <a:rPr lang="en-US" dirty="0"/>
              <a:t>Face Recognition System Using Facenet in </a:t>
            </a:r>
            <a:r>
              <a:rPr lang="en-US" dirty="0" err="1"/>
              <a:t>Keras</a:t>
            </a:r>
            <a:r>
              <a:rPr lang="en-US" dirty="0"/>
              <a:t> and application of Super Learner Ensembles </a:t>
            </a:r>
            <a:br>
              <a:rPr lang="es-ES" dirty="0"/>
            </a:br>
            <a:endParaRPr lang="es-ES" dirty="0">
              <a:latin typeface="Trebuchet MS" charset="0"/>
              <a:ea typeface="Trebuchet MS" charset="0"/>
              <a:cs typeface="Trebuchet MS" charset="0"/>
            </a:endParaRPr>
          </a:p>
        </p:txBody>
      </p:sp>
    </p:spTree>
    <p:extLst>
      <p:ext uri="{BB962C8B-B14F-4D97-AF65-F5344CB8AC3E}">
        <p14:creationId xmlns:p14="http://schemas.microsoft.com/office/powerpoint/2010/main" val="1509665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05205" y="2601150"/>
            <a:ext cx="18093690" cy="3693319"/>
          </a:xfrm>
        </p:spPr>
        <p:txBody>
          <a:bodyPr/>
          <a:lstStyle/>
          <a:p>
            <a:pPr marL="342900" indent="-342900">
              <a:buFont typeface="+mj-lt"/>
              <a:buAutoNum type="arabicPeriod"/>
            </a:pPr>
            <a:r>
              <a:rPr lang="en-US" sz="4000" dirty="0"/>
              <a:t>Introduction</a:t>
            </a:r>
          </a:p>
          <a:p>
            <a:pPr marL="342900" indent="-342900">
              <a:buFont typeface="+mj-lt"/>
              <a:buAutoNum type="arabicPeriod"/>
            </a:pPr>
            <a:r>
              <a:rPr lang="en-US" sz="4000" dirty="0"/>
              <a:t>Architecture</a:t>
            </a:r>
          </a:p>
          <a:p>
            <a:pPr marL="342900" indent="-342900">
              <a:buFont typeface="+mj-lt"/>
              <a:buAutoNum type="arabicPeriod"/>
            </a:pPr>
            <a:r>
              <a:rPr lang="en-US" sz="4000" dirty="0"/>
              <a:t>Implementation and Budget</a:t>
            </a:r>
          </a:p>
          <a:p>
            <a:pPr marL="342900" indent="-342900">
              <a:buFont typeface="+mj-lt"/>
              <a:buAutoNum type="arabicPeriod"/>
            </a:pPr>
            <a:r>
              <a:rPr lang="en-US" sz="4000" dirty="0"/>
              <a:t>Conclusions </a:t>
            </a:r>
          </a:p>
          <a:p>
            <a:pPr marL="342900" indent="-342900">
              <a:buFont typeface="+mj-lt"/>
              <a:buAutoNum type="arabicPeriod"/>
            </a:pPr>
            <a:endParaRPr lang="en-US" sz="4000" dirty="0"/>
          </a:p>
          <a:p>
            <a:pPr marL="285750" indent="-285750">
              <a:buFont typeface="Arial" panose="020B0604020202020204" pitchFamily="34" charset="0"/>
              <a:buChar char="•"/>
            </a:pPr>
            <a:endParaRPr lang="en-US" sz="4000" dirty="0"/>
          </a:p>
        </p:txBody>
      </p:sp>
      <p:sp>
        <p:nvSpPr>
          <p:cNvPr id="2" name="Título 1"/>
          <p:cNvSpPr>
            <a:spLocks noGrp="1"/>
          </p:cNvSpPr>
          <p:nvPr>
            <p:ph type="title" idx="4294967295"/>
          </p:nvPr>
        </p:nvSpPr>
        <p:spPr>
          <a:xfrm>
            <a:off x="1005205" y="1183968"/>
            <a:ext cx="7564439" cy="684529"/>
          </a:xfrm>
        </p:spPr>
        <p:txBody>
          <a:bodyPr/>
          <a:lstStyle/>
          <a:p>
            <a:r>
              <a:rPr lang="es-ES" dirty="0" err="1">
                <a:latin typeface="+mj-lt"/>
              </a:rPr>
              <a:t>Index</a:t>
            </a:r>
            <a:endParaRPr lang="es-ES" dirty="0">
              <a:latin typeface="+mj-lt"/>
            </a:endParaRPr>
          </a:p>
        </p:txBody>
      </p:sp>
    </p:spTree>
    <p:extLst>
      <p:ext uri="{BB962C8B-B14F-4D97-AF65-F5344CB8AC3E}">
        <p14:creationId xmlns:p14="http://schemas.microsoft.com/office/powerpoint/2010/main" val="183600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90855" y="1526015"/>
            <a:ext cx="18093690" cy="6894195"/>
          </a:xfrm>
        </p:spPr>
        <p:txBody>
          <a:bodyPr/>
          <a:lstStyle/>
          <a:p>
            <a:r>
              <a:rPr lang="en-US" sz="2800" b="1" dirty="0"/>
              <a:t>Challenge: </a:t>
            </a:r>
            <a:r>
              <a:rPr lang="en-US" sz="2800" dirty="0"/>
              <a:t>Facial recognition consists in detecting identifying and verifying the faces targeted. In the face detection process the goal is to detect faces in a video and or photographs being static or dynamic motion</a:t>
            </a:r>
          </a:p>
          <a:p>
            <a:endParaRPr lang="en-US" sz="2800" dirty="0"/>
          </a:p>
          <a:p>
            <a:r>
              <a:rPr lang="en-US" sz="2800" b="1" dirty="0"/>
              <a:t>Objective: </a:t>
            </a:r>
            <a:r>
              <a:rPr lang="en-US" sz="2800" dirty="0"/>
              <a:t>The objective is to develop the most efficient (considering accuracy in the probability of prediction and the computational requirement) architecture for face recognition classifier using Multilayer Convolutional Networks for face identification, Facenet in </a:t>
            </a:r>
            <a:r>
              <a:rPr lang="en-US" sz="2800" dirty="0" err="1"/>
              <a:t>Keras</a:t>
            </a:r>
            <a:r>
              <a:rPr lang="en-US" sz="2800" dirty="0"/>
              <a:t> which generates the embeddings and finally a comparing performances of several classifiers algorithms optimized using Stacked and Super Learner ensembles</a:t>
            </a:r>
          </a:p>
          <a:p>
            <a:endParaRPr lang="en-US" sz="2800" dirty="0"/>
          </a:p>
          <a:p>
            <a:r>
              <a:rPr lang="en-US" sz="2800" b="1" dirty="0"/>
              <a:t>Conclusion: I</a:t>
            </a:r>
            <a:r>
              <a:rPr lang="en-US" sz="2800" dirty="0"/>
              <a:t>t has been  architected an algorithm with accuracies higher than 90% which requires low computational charge as it leverages the most efficient algorithms (State of art on each step) using pre-trained models</a:t>
            </a:r>
          </a:p>
          <a:p>
            <a:endParaRPr lang="en-US" sz="2800" dirty="0"/>
          </a:p>
          <a:p>
            <a:r>
              <a:rPr lang="en-US" sz="2800" b="1" dirty="0"/>
              <a:t>Applications: </a:t>
            </a:r>
            <a:r>
              <a:rPr lang="en-US" sz="2800" dirty="0"/>
              <a:t>This can be used not only for sensible industrial infrastructures control but as well for marketing campaigns in which personalize the customer experiences when faces are recognized with this level of accuracy in stores, healthcare or security</a:t>
            </a:r>
          </a:p>
          <a:p>
            <a:endParaRPr lang="en-US" sz="2800" dirty="0"/>
          </a:p>
        </p:txBody>
      </p:sp>
      <p:sp>
        <p:nvSpPr>
          <p:cNvPr id="4" name="Título 1">
            <a:extLst>
              <a:ext uri="{FF2B5EF4-FFF2-40B4-BE49-F238E27FC236}">
                <a16:creationId xmlns:a16="http://schemas.microsoft.com/office/drawing/2014/main" id="{FFB7D2CF-885F-4DEC-97BE-7F45F2693F76}"/>
              </a:ext>
            </a:extLst>
          </p:cNvPr>
          <p:cNvSpPr>
            <a:spLocks noGrp="1"/>
          </p:cNvSpPr>
          <p:nvPr>
            <p:ph type="title" hasCustomPrompt="1"/>
          </p:nvPr>
        </p:nvSpPr>
        <p:spPr>
          <a:xfrm>
            <a:off x="6413774" y="663534"/>
            <a:ext cx="7564439" cy="684529"/>
          </a:xfrm>
        </p:spPr>
        <p:txBody>
          <a:bodyPr/>
          <a:lstStyle>
            <a:lvl1pPr>
              <a:defRPr>
                <a:latin typeface="+mj-lt"/>
              </a:defRPr>
            </a:lvl1pPr>
          </a:lstStyle>
          <a:p>
            <a:r>
              <a:rPr lang="en-US"/>
              <a:t>1.- Introduction</a:t>
            </a:r>
          </a:p>
        </p:txBody>
      </p:sp>
    </p:spTree>
    <p:extLst>
      <p:ext uri="{BB962C8B-B14F-4D97-AF65-F5344CB8AC3E}">
        <p14:creationId xmlns:p14="http://schemas.microsoft.com/office/powerpoint/2010/main" val="39933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94720" y="1539973"/>
            <a:ext cx="12247245" cy="2585323"/>
          </a:xfrm>
        </p:spPr>
        <p:txBody>
          <a:bodyPr/>
          <a:lstStyle/>
          <a:p>
            <a:pPr>
              <a:lnSpc>
                <a:spcPct val="150000"/>
              </a:lnSpc>
            </a:pPr>
            <a:r>
              <a:rPr lang="en-US" sz="2400" b="1" dirty="0"/>
              <a:t>Three Steps:</a:t>
            </a:r>
          </a:p>
          <a:p>
            <a:pPr marL="514350" indent="-514350">
              <a:lnSpc>
                <a:spcPct val="150000"/>
              </a:lnSpc>
              <a:buFont typeface="+mj-lt"/>
              <a:buAutoNum type="arabicPeriod"/>
            </a:pPr>
            <a:r>
              <a:rPr lang="en-US" sz="2400" b="1" dirty="0"/>
              <a:t>P-Net: </a:t>
            </a:r>
            <a:r>
              <a:rPr lang="en-US" sz="2400" dirty="0"/>
              <a:t>Looking face candidates in the picture through Bounding Box regression</a:t>
            </a:r>
          </a:p>
          <a:p>
            <a:pPr marL="514350" indent="-514350">
              <a:lnSpc>
                <a:spcPct val="150000"/>
              </a:lnSpc>
              <a:buFont typeface="+mj-lt"/>
              <a:buAutoNum type="arabicPeriod"/>
            </a:pPr>
            <a:r>
              <a:rPr lang="en-US" sz="2400" b="1" dirty="0"/>
              <a:t>R-Net: </a:t>
            </a:r>
            <a:r>
              <a:rPr lang="en-US" sz="2400" dirty="0"/>
              <a:t>Isolating the face in the picture through finer Bounding Box regression</a:t>
            </a:r>
          </a:p>
          <a:p>
            <a:pPr marL="514350" indent="-514350">
              <a:lnSpc>
                <a:spcPct val="150000"/>
              </a:lnSpc>
              <a:buFont typeface="+mj-lt"/>
              <a:buAutoNum type="arabicPeriod"/>
            </a:pPr>
            <a:r>
              <a:rPr lang="en-US" sz="2400" b="1" dirty="0"/>
              <a:t>O-Net: </a:t>
            </a:r>
            <a:r>
              <a:rPr lang="en-US" sz="2400" dirty="0"/>
              <a:t>Detecting 5 landmarks in the face</a:t>
            </a:r>
          </a:p>
          <a:p>
            <a:pPr marL="514350" indent="-514350">
              <a:buFont typeface="+mj-lt"/>
              <a:buAutoNum type="arabicPeriod"/>
            </a:pPr>
            <a:endParaRPr lang="en-US" sz="2400" dirty="0"/>
          </a:p>
        </p:txBody>
      </p:sp>
      <p:sp>
        <p:nvSpPr>
          <p:cNvPr id="4" name="Título 1">
            <a:extLst>
              <a:ext uri="{FF2B5EF4-FFF2-40B4-BE49-F238E27FC236}">
                <a16:creationId xmlns:a16="http://schemas.microsoft.com/office/drawing/2014/main" id="{FFB7D2CF-885F-4DEC-97BE-7F45F2693F76}"/>
              </a:ext>
            </a:extLst>
          </p:cNvPr>
          <p:cNvSpPr>
            <a:spLocks noGrp="1"/>
          </p:cNvSpPr>
          <p:nvPr>
            <p:ph type="title" hasCustomPrompt="1"/>
          </p:nvPr>
        </p:nvSpPr>
        <p:spPr>
          <a:xfrm>
            <a:off x="6413774" y="663534"/>
            <a:ext cx="13690326" cy="1323439"/>
          </a:xfrm>
        </p:spPr>
        <p:txBody>
          <a:bodyPr/>
          <a:lstStyle>
            <a:lvl1pPr>
              <a:defRPr>
                <a:latin typeface="+mj-lt"/>
              </a:defRPr>
            </a:lvl1pPr>
          </a:lstStyle>
          <a:p>
            <a:r>
              <a:rPr lang="en-US" dirty="0"/>
              <a:t>2.1- Architecture. Multilayer Convolutional Network</a:t>
            </a:r>
          </a:p>
        </p:txBody>
      </p:sp>
      <p:pic>
        <p:nvPicPr>
          <p:cNvPr id="1025" name="Picture 1" descr="page26image13881408">
            <a:extLst>
              <a:ext uri="{FF2B5EF4-FFF2-40B4-BE49-F238E27FC236}">
                <a16:creationId xmlns:a16="http://schemas.microsoft.com/office/drawing/2014/main" id="{195DF4BB-43FD-6942-A8B5-DB00D6DD0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3" y="4159102"/>
            <a:ext cx="9925813" cy="41773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4image13763392">
            <a:extLst>
              <a:ext uri="{FF2B5EF4-FFF2-40B4-BE49-F238E27FC236}">
                <a16:creationId xmlns:a16="http://schemas.microsoft.com/office/drawing/2014/main" id="{5327A41D-1CCD-9147-82C7-C883E04E7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9757" y="-2600069"/>
            <a:ext cx="2168852" cy="5599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4image13764016">
            <a:extLst>
              <a:ext uri="{FF2B5EF4-FFF2-40B4-BE49-F238E27FC236}">
                <a16:creationId xmlns:a16="http://schemas.microsoft.com/office/drawing/2014/main" id="{4D527B3B-D372-FB4E-9F78-6BF8EB806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7035" y="1986973"/>
            <a:ext cx="6798365" cy="8076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page24image13764016">
            <a:extLst>
              <a:ext uri="{FF2B5EF4-FFF2-40B4-BE49-F238E27FC236}">
                <a16:creationId xmlns:a16="http://schemas.microsoft.com/office/drawing/2014/main" id="{0E67B4A1-28D6-CF4E-8338-81629786FE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788" t="30691" r="30604" b="54814"/>
          <a:stretch/>
        </p:blipFill>
        <p:spPr bwMode="auto">
          <a:xfrm>
            <a:off x="10005327" y="5428633"/>
            <a:ext cx="1808921" cy="119269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E4C60633-5702-4E45-AF22-627008665908}"/>
              </a:ext>
            </a:extLst>
          </p:cNvPr>
          <p:cNvSpPr/>
          <p:nvPr/>
        </p:nvSpPr>
        <p:spPr>
          <a:xfrm>
            <a:off x="8351948" y="10658920"/>
            <a:ext cx="10052050" cy="261610"/>
          </a:xfrm>
          <a:prstGeom prst="rect">
            <a:avLst/>
          </a:prstGeom>
        </p:spPr>
        <p:txBody>
          <a:bodyPr>
            <a:spAutoFit/>
          </a:bodyPr>
          <a:lstStyle/>
          <a:p>
            <a:r>
              <a:rPr lang="en-US" sz="1100">
                <a:latin typeface="ArialMT"/>
              </a:rPr>
              <a:t>Fiigure source: Kaipeng Zhang, et al. in the 2016 paper titled “Joint Face Detection and Alignment Using Multitask Cascaded Convolutional Networks.” [4] </a:t>
            </a:r>
            <a:endParaRPr lang="en-US" sz="1100"/>
          </a:p>
        </p:txBody>
      </p:sp>
    </p:spTree>
    <p:extLst>
      <p:ext uri="{BB962C8B-B14F-4D97-AF65-F5344CB8AC3E}">
        <p14:creationId xmlns:p14="http://schemas.microsoft.com/office/powerpoint/2010/main" val="1010072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94720" y="1539973"/>
            <a:ext cx="12247245" cy="1107996"/>
          </a:xfrm>
        </p:spPr>
        <p:txBody>
          <a:bodyPr/>
          <a:lstStyle/>
          <a:p>
            <a:pPr>
              <a:lnSpc>
                <a:spcPct val="150000"/>
              </a:lnSpc>
            </a:pPr>
            <a:r>
              <a:rPr lang="en-US" sz="3200" b="1" dirty="0"/>
              <a:t>Facenet Architecture</a:t>
            </a:r>
          </a:p>
          <a:p>
            <a:pPr marL="514350" indent="-514350">
              <a:buFont typeface="+mj-lt"/>
              <a:buAutoNum type="arabicPeriod"/>
            </a:pPr>
            <a:endParaRPr lang="en-US" sz="2400" dirty="0"/>
          </a:p>
        </p:txBody>
      </p:sp>
      <p:sp>
        <p:nvSpPr>
          <p:cNvPr id="4" name="Título 1">
            <a:extLst>
              <a:ext uri="{FF2B5EF4-FFF2-40B4-BE49-F238E27FC236}">
                <a16:creationId xmlns:a16="http://schemas.microsoft.com/office/drawing/2014/main" id="{FFB7D2CF-885F-4DEC-97BE-7F45F2693F76}"/>
              </a:ext>
            </a:extLst>
          </p:cNvPr>
          <p:cNvSpPr>
            <a:spLocks noGrp="1"/>
          </p:cNvSpPr>
          <p:nvPr>
            <p:ph type="title" hasCustomPrompt="1"/>
          </p:nvPr>
        </p:nvSpPr>
        <p:spPr>
          <a:xfrm>
            <a:off x="6413774" y="663534"/>
            <a:ext cx="13305461" cy="661720"/>
          </a:xfrm>
        </p:spPr>
        <p:txBody>
          <a:bodyPr/>
          <a:lstStyle>
            <a:lvl1pPr>
              <a:defRPr>
                <a:latin typeface="+mj-lt"/>
              </a:defRPr>
            </a:lvl1pPr>
          </a:lstStyle>
          <a:p>
            <a:r>
              <a:rPr lang="en-US" dirty="0"/>
              <a:t>2.2- Architecture. Facenet Vectorization</a:t>
            </a:r>
          </a:p>
        </p:txBody>
      </p:sp>
      <p:pic>
        <p:nvPicPr>
          <p:cNvPr id="1026" name="Picture 2" descr="page24image13763392">
            <a:extLst>
              <a:ext uri="{FF2B5EF4-FFF2-40B4-BE49-F238E27FC236}">
                <a16:creationId xmlns:a16="http://schemas.microsoft.com/office/drawing/2014/main" id="{5327A41D-1CCD-9147-82C7-C883E04E7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9757" y="-2600069"/>
            <a:ext cx="2168852" cy="55995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page30image14478720">
            <a:extLst>
              <a:ext uri="{FF2B5EF4-FFF2-40B4-BE49-F238E27FC236}">
                <a16:creationId xmlns:a16="http://schemas.microsoft.com/office/drawing/2014/main" id="{5C3749CC-1069-394E-83F1-F7655CAC4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20" y="2463303"/>
            <a:ext cx="7023100" cy="2908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A8D30CE-E830-224A-8128-C16ABE266C3F}"/>
              </a:ext>
            </a:extLst>
          </p:cNvPr>
          <p:cNvSpPr/>
          <p:nvPr/>
        </p:nvSpPr>
        <p:spPr>
          <a:xfrm>
            <a:off x="9352693" y="2508092"/>
            <a:ext cx="11121915" cy="1686359"/>
          </a:xfrm>
          <a:prstGeom prst="rect">
            <a:avLst/>
          </a:prstGeom>
        </p:spPr>
        <p:txBody>
          <a:bodyPr wrap="square">
            <a:spAutoFit/>
          </a:bodyPr>
          <a:lstStyle/>
          <a:p>
            <a:pPr marL="514350" indent="-514350">
              <a:lnSpc>
                <a:spcPct val="150000"/>
              </a:lnSpc>
              <a:buFont typeface="+mj-lt"/>
              <a:buAutoNum type="arabicPeriod"/>
            </a:pPr>
            <a:r>
              <a:rPr lang="en-US" sz="2400" dirty="0">
                <a:latin typeface="ArialMT"/>
              </a:rPr>
              <a:t>Deep Architecture shown the Convolutional Network trained </a:t>
            </a:r>
            <a:endParaRPr lang="en-US" sz="2400" dirty="0"/>
          </a:p>
          <a:p>
            <a:pPr marL="514350" indent="-514350">
              <a:lnSpc>
                <a:spcPct val="150000"/>
              </a:lnSpc>
              <a:buFont typeface="+mj-lt"/>
              <a:buAutoNum type="arabicPeriod"/>
            </a:pPr>
            <a:r>
              <a:rPr lang="en-US" sz="2400" dirty="0">
                <a:latin typeface="ArialMT"/>
              </a:rPr>
              <a:t>L2 is a normalization applied which provides the embeddings </a:t>
            </a:r>
            <a:endParaRPr lang="en-US" sz="2400" dirty="0"/>
          </a:p>
          <a:p>
            <a:pPr marL="514350" indent="-514350">
              <a:lnSpc>
                <a:spcPct val="150000"/>
              </a:lnSpc>
              <a:buFont typeface="+mj-lt"/>
              <a:buAutoNum type="arabicPeriod"/>
            </a:pPr>
            <a:r>
              <a:rPr lang="en-US" sz="2400" b="1" dirty="0">
                <a:solidFill>
                  <a:srgbClr val="FF0000"/>
                </a:solidFill>
                <a:latin typeface="ArialMT"/>
              </a:rPr>
              <a:t>Concluding with the minimization of the Loss function, Triplet Loss </a:t>
            </a:r>
            <a:endParaRPr lang="en-US" sz="2400" b="1" dirty="0">
              <a:solidFill>
                <a:srgbClr val="FF0000"/>
              </a:solidFill>
              <a:effectLst/>
            </a:endParaRPr>
          </a:p>
        </p:txBody>
      </p:sp>
      <p:sp>
        <p:nvSpPr>
          <p:cNvPr id="11" name="Marcador de texto 2">
            <a:extLst>
              <a:ext uri="{FF2B5EF4-FFF2-40B4-BE49-F238E27FC236}">
                <a16:creationId xmlns:a16="http://schemas.microsoft.com/office/drawing/2014/main" id="{94A8E49E-B4D8-BB45-80A8-B51F81741872}"/>
              </a:ext>
            </a:extLst>
          </p:cNvPr>
          <p:cNvSpPr txBox="1">
            <a:spLocks/>
          </p:cNvSpPr>
          <p:nvPr/>
        </p:nvSpPr>
        <p:spPr>
          <a:xfrm>
            <a:off x="494720" y="5740935"/>
            <a:ext cx="12247245" cy="1107996"/>
          </a:xfrm>
          <a:prstGeom prst="rect">
            <a:avLst/>
          </a:prstGeom>
        </p:spPr>
        <p:txBody>
          <a:bodyPr wrap="square" lIns="0" tIns="0" rIns="0" bIns="0">
            <a:spAutoFit/>
          </a:bodyPr>
          <a:lst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lnSpc>
                <a:spcPct val="150000"/>
              </a:lnSpc>
            </a:pPr>
            <a:r>
              <a:rPr lang="en-US" sz="3200" b="1" kern="0" dirty="0">
                <a:solidFill>
                  <a:sysClr val="windowText" lastClr="000000"/>
                </a:solidFill>
              </a:rPr>
              <a:t>Architecture used:</a:t>
            </a:r>
          </a:p>
          <a:p>
            <a:pPr marL="514350" indent="-514350" defTabSz="914400">
              <a:buFont typeface="+mj-lt"/>
              <a:buAutoNum type="arabicPeriod"/>
            </a:pPr>
            <a:endParaRPr lang="en-US" sz="2400" kern="0" dirty="0">
              <a:solidFill>
                <a:sysClr val="windowText" lastClr="000000"/>
              </a:solidFill>
            </a:endParaRPr>
          </a:p>
        </p:txBody>
      </p:sp>
      <p:sp>
        <p:nvSpPr>
          <p:cNvPr id="12" name="Rectángulo 11">
            <a:extLst>
              <a:ext uri="{FF2B5EF4-FFF2-40B4-BE49-F238E27FC236}">
                <a16:creationId xmlns:a16="http://schemas.microsoft.com/office/drawing/2014/main" id="{BFF7282D-57E5-164D-9648-54B49E822030}"/>
              </a:ext>
            </a:extLst>
          </p:cNvPr>
          <p:cNvSpPr/>
          <p:nvPr/>
        </p:nvSpPr>
        <p:spPr>
          <a:xfrm>
            <a:off x="8351948" y="10658920"/>
            <a:ext cx="10052050" cy="430887"/>
          </a:xfrm>
          <a:prstGeom prst="rect">
            <a:avLst/>
          </a:prstGeom>
        </p:spPr>
        <p:txBody>
          <a:bodyPr>
            <a:spAutoFit/>
          </a:bodyPr>
          <a:lstStyle/>
          <a:p>
            <a:r>
              <a:rPr lang="en-US" sz="1100" dirty="0" err="1">
                <a:latin typeface="ArialMT"/>
              </a:rPr>
              <a:t>Fiigure</a:t>
            </a:r>
            <a:r>
              <a:rPr lang="en-US" sz="1100" dirty="0">
                <a:latin typeface="ArialMT"/>
              </a:rPr>
              <a:t> source: </a:t>
            </a:r>
            <a:r>
              <a:rPr lang="es-ES" sz="1100" dirty="0" err="1">
                <a:latin typeface="ArialMT"/>
              </a:rPr>
              <a:t>Florian</a:t>
            </a:r>
            <a:r>
              <a:rPr lang="es-ES" sz="1100" dirty="0">
                <a:latin typeface="ArialMT"/>
              </a:rPr>
              <a:t> </a:t>
            </a:r>
            <a:r>
              <a:rPr lang="es-ES" sz="1100" dirty="0" err="1">
                <a:latin typeface="ArialMT"/>
              </a:rPr>
              <a:t>Schroff</a:t>
            </a:r>
            <a:r>
              <a:rPr lang="es-ES" sz="1100" dirty="0">
                <a:latin typeface="ArialMT"/>
              </a:rPr>
              <a:t>, in 2015 </a:t>
            </a:r>
            <a:r>
              <a:rPr lang="es-ES" sz="1100" dirty="0" err="1">
                <a:latin typeface="ArialMT"/>
              </a:rPr>
              <a:t>paper</a:t>
            </a:r>
            <a:r>
              <a:rPr lang="es-ES" sz="1100" dirty="0">
                <a:latin typeface="ArialMT"/>
              </a:rPr>
              <a:t> </a:t>
            </a:r>
            <a:r>
              <a:rPr lang="es-ES" sz="1100" dirty="0" err="1">
                <a:latin typeface="ArialMT"/>
              </a:rPr>
              <a:t>tittled</a:t>
            </a:r>
            <a:r>
              <a:rPr lang="es-ES" sz="1100" dirty="0">
                <a:latin typeface="ArialMT"/>
              </a:rPr>
              <a:t>, “</a:t>
            </a:r>
            <a:r>
              <a:rPr lang="es-ES" sz="1100" dirty="0" err="1">
                <a:latin typeface="ArialMT"/>
              </a:rPr>
              <a:t>Facenet</a:t>
            </a:r>
            <a:r>
              <a:rPr lang="es-ES" sz="1100" dirty="0">
                <a:latin typeface="ArialMT"/>
              </a:rPr>
              <a:t>: A </a:t>
            </a:r>
            <a:r>
              <a:rPr lang="es-ES" sz="1100" dirty="0" err="1">
                <a:latin typeface="ArialMT"/>
              </a:rPr>
              <a:t>Unified</a:t>
            </a:r>
            <a:r>
              <a:rPr lang="es-ES" sz="1100" dirty="0">
                <a:latin typeface="ArialMT"/>
              </a:rPr>
              <a:t> </a:t>
            </a:r>
            <a:r>
              <a:rPr lang="es-ES" sz="1100" dirty="0" err="1">
                <a:latin typeface="ArialMT"/>
              </a:rPr>
              <a:t>Embedding</a:t>
            </a:r>
            <a:r>
              <a:rPr lang="es-ES" sz="1100" dirty="0">
                <a:latin typeface="ArialMT"/>
              </a:rPr>
              <a:t> </a:t>
            </a:r>
            <a:r>
              <a:rPr lang="es-ES" sz="1100" dirty="0" err="1">
                <a:latin typeface="ArialMT"/>
              </a:rPr>
              <a:t>for</a:t>
            </a:r>
            <a:r>
              <a:rPr lang="es-ES" sz="1100" dirty="0">
                <a:latin typeface="ArialMT"/>
              </a:rPr>
              <a:t> </a:t>
            </a:r>
            <a:r>
              <a:rPr lang="es-ES" sz="1100" dirty="0" err="1">
                <a:latin typeface="ArialMT"/>
              </a:rPr>
              <a:t>Face</a:t>
            </a:r>
            <a:r>
              <a:rPr lang="es-ES" sz="1100" dirty="0">
                <a:latin typeface="ArialMT"/>
              </a:rPr>
              <a:t> </a:t>
            </a:r>
            <a:r>
              <a:rPr lang="es-ES" sz="1100" dirty="0" err="1">
                <a:latin typeface="ArialMT"/>
              </a:rPr>
              <a:t>Recognition</a:t>
            </a:r>
            <a:r>
              <a:rPr lang="es-ES" sz="1100" dirty="0">
                <a:latin typeface="ArialMT"/>
              </a:rPr>
              <a:t> and </a:t>
            </a:r>
            <a:r>
              <a:rPr lang="es-ES" sz="1100" dirty="0" err="1">
                <a:latin typeface="ArialMT"/>
              </a:rPr>
              <a:t>Clustering</a:t>
            </a:r>
            <a:r>
              <a:rPr lang="es-ES" sz="1100" dirty="0">
                <a:latin typeface="ArialMT"/>
              </a:rPr>
              <a:t>” [5] </a:t>
            </a:r>
          </a:p>
          <a:p>
            <a:endParaRPr lang="en-US" sz="1100" dirty="0"/>
          </a:p>
        </p:txBody>
      </p:sp>
      <p:pic>
        <p:nvPicPr>
          <p:cNvPr id="13" name="Picture 1" descr="page30image14478720">
            <a:extLst>
              <a:ext uri="{FF2B5EF4-FFF2-40B4-BE49-F238E27FC236}">
                <a16:creationId xmlns:a16="http://schemas.microsoft.com/office/drawing/2014/main" id="{6742FC82-B101-2B47-9FD0-AC6DFC22B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20" y="6848931"/>
            <a:ext cx="7023100" cy="29083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1F19C5D8-9FF2-3D42-9D6B-3B391BD65D39}"/>
              </a:ext>
            </a:extLst>
          </p:cNvPr>
          <p:cNvSpPr/>
          <p:nvPr/>
        </p:nvSpPr>
        <p:spPr>
          <a:xfrm>
            <a:off x="9352693" y="6946543"/>
            <a:ext cx="11121915" cy="1686359"/>
          </a:xfrm>
          <a:prstGeom prst="rect">
            <a:avLst/>
          </a:prstGeom>
        </p:spPr>
        <p:txBody>
          <a:bodyPr wrap="square">
            <a:spAutoFit/>
          </a:bodyPr>
          <a:lstStyle/>
          <a:p>
            <a:pPr marL="514350" indent="-514350">
              <a:lnSpc>
                <a:spcPct val="150000"/>
              </a:lnSpc>
              <a:buFont typeface="+mj-lt"/>
              <a:buAutoNum type="arabicPeriod"/>
            </a:pPr>
            <a:r>
              <a:rPr lang="en-US" sz="2400" dirty="0">
                <a:latin typeface="ArialMT"/>
              </a:rPr>
              <a:t>Deep Architecture shown the Convolutional Network trained </a:t>
            </a:r>
            <a:endParaRPr lang="en-US" sz="2400" dirty="0"/>
          </a:p>
          <a:p>
            <a:pPr marL="514350" indent="-514350">
              <a:lnSpc>
                <a:spcPct val="150000"/>
              </a:lnSpc>
              <a:buFont typeface="+mj-lt"/>
              <a:buAutoNum type="arabicPeriod"/>
            </a:pPr>
            <a:r>
              <a:rPr lang="en-US" sz="2400" dirty="0">
                <a:latin typeface="ArialMT"/>
              </a:rPr>
              <a:t>L2 is a normalization applied which provides the embeddings </a:t>
            </a:r>
            <a:endParaRPr lang="en-US" sz="2400" dirty="0"/>
          </a:p>
          <a:p>
            <a:pPr marL="514350" indent="-514350">
              <a:lnSpc>
                <a:spcPct val="150000"/>
              </a:lnSpc>
              <a:buFont typeface="+mj-lt"/>
              <a:buAutoNum type="arabicPeriod"/>
            </a:pPr>
            <a:r>
              <a:rPr lang="en-US" sz="2400" b="1" dirty="0">
                <a:solidFill>
                  <a:srgbClr val="00B050"/>
                </a:solidFill>
                <a:latin typeface="ArialMT"/>
              </a:rPr>
              <a:t>Concluding with Machine Learning Classifiers</a:t>
            </a:r>
            <a:endParaRPr lang="en-US" sz="2400" b="1" dirty="0">
              <a:solidFill>
                <a:srgbClr val="00B050"/>
              </a:solidFill>
              <a:effectLst/>
            </a:endParaRPr>
          </a:p>
        </p:txBody>
      </p:sp>
      <p:sp>
        <p:nvSpPr>
          <p:cNvPr id="5" name="Rectángulo redondeado 4">
            <a:extLst>
              <a:ext uri="{FF2B5EF4-FFF2-40B4-BE49-F238E27FC236}">
                <a16:creationId xmlns:a16="http://schemas.microsoft.com/office/drawing/2014/main" id="{04913AC1-8E6A-734C-95EB-D0FA7BDE3AA6}"/>
              </a:ext>
            </a:extLst>
          </p:cNvPr>
          <p:cNvSpPr/>
          <p:nvPr/>
        </p:nvSpPr>
        <p:spPr>
          <a:xfrm>
            <a:off x="6300312" y="6946543"/>
            <a:ext cx="1217508" cy="10506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ML Stacked ensembles</a:t>
            </a:r>
          </a:p>
        </p:txBody>
      </p:sp>
    </p:spTree>
    <p:extLst>
      <p:ext uri="{BB962C8B-B14F-4D97-AF65-F5344CB8AC3E}">
        <p14:creationId xmlns:p14="http://schemas.microsoft.com/office/powerpoint/2010/main" val="418690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494720" y="1539973"/>
            <a:ext cx="12247245" cy="1107996"/>
          </a:xfrm>
        </p:spPr>
        <p:txBody>
          <a:bodyPr/>
          <a:lstStyle/>
          <a:p>
            <a:pPr>
              <a:lnSpc>
                <a:spcPct val="150000"/>
              </a:lnSpc>
            </a:pPr>
            <a:r>
              <a:rPr lang="en-US" sz="3200" b="1" dirty="0"/>
              <a:t>Stacked model Architecture</a:t>
            </a:r>
          </a:p>
          <a:p>
            <a:pPr marL="514350" indent="-514350">
              <a:buFont typeface="+mj-lt"/>
              <a:buAutoNum type="arabicPeriod"/>
            </a:pPr>
            <a:endParaRPr lang="en-US" sz="2400" dirty="0"/>
          </a:p>
        </p:txBody>
      </p:sp>
      <p:sp>
        <p:nvSpPr>
          <p:cNvPr id="4" name="Título 1">
            <a:extLst>
              <a:ext uri="{FF2B5EF4-FFF2-40B4-BE49-F238E27FC236}">
                <a16:creationId xmlns:a16="http://schemas.microsoft.com/office/drawing/2014/main" id="{FFB7D2CF-885F-4DEC-97BE-7F45F2693F76}"/>
              </a:ext>
            </a:extLst>
          </p:cNvPr>
          <p:cNvSpPr>
            <a:spLocks noGrp="1"/>
          </p:cNvSpPr>
          <p:nvPr>
            <p:ph type="title" hasCustomPrompt="1"/>
          </p:nvPr>
        </p:nvSpPr>
        <p:spPr>
          <a:xfrm>
            <a:off x="6413774" y="663534"/>
            <a:ext cx="13690326" cy="1323439"/>
          </a:xfrm>
        </p:spPr>
        <p:txBody>
          <a:bodyPr/>
          <a:lstStyle>
            <a:lvl1pPr>
              <a:defRPr>
                <a:latin typeface="+mj-lt"/>
              </a:defRPr>
            </a:lvl1pPr>
          </a:lstStyle>
          <a:p>
            <a:r>
              <a:rPr lang="en-US" dirty="0"/>
              <a:t>2.3- Architecture. ML Classifiers. Stacked ensembles</a:t>
            </a:r>
          </a:p>
        </p:txBody>
      </p:sp>
      <p:pic>
        <p:nvPicPr>
          <p:cNvPr id="1026" name="Picture 2" descr="page24image13763392">
            <a:extLst>
              <a:ext uri="{FF2B5EF4-FFF2-40B4-BE49-F238E27FC236}">
                <a16:creationId xmlns:a16="http://schemas.microsoft.com/office/drawing/2014/main" id="{5327A41D-1CCD-9147-82C7-C883E04E7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9757" y="-2600069"/>
            <a:ext cx="2168852" cy="559958"/>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BFF7282D-57E5-164D-9648-54B49E822030}"/>
              </a:ext>
            </a:extLst>
          </p:cNvPr>
          <p:cNvSpPr/>
          <p:nvPr/>
        </p:nvSpPr>
        <p:spPr>
          <a:xfrm>
            <a:off x="8351948" y="10658920"/>
            <a:ext cx="10052050" cy="430887"/>
          </a:xfrm>
          <a:prstGeom prst="rect">
            <a:avLst/>
          </a:prstGeom>
        </p:spPr>
        <p:txBody>
          <a:bodyPr>
            <a:spAutoFit/>
          </a:bodyPr>
          <a:lstStyle/>
          <a:p>
            <a:r>
              <a:rPr lang="en-US" sz="1100" dirty="0" err="1">
                <a:latin typeface="ArialMT"/>
              </a:rPr>
              <a:t>Fiigure</a:t>
            </a:r>
            <a:r>
              <a:rPr lang="en-US" sz="1100" dirty="0">
                <a:latin typeface="ArialMT"/>
              </a:rPr>
              <a:t> source: </a:t>
            </a:r>
            <a:r>
              <a:rPr lang="es-ES" sz="1100" dirty="0">
                <a:latin typeface="ArialMT"/>
              </a:rPr>
              <a:t>Steve Young, </a:t>
            </a:r>
            <a:r>
              <a:rPr lang="es-ES" sz="1100" dirty="0" err="1">
                <a:latin typeface="ArialMT"/>
              </a:rPr>
              <a:t>Tamer</a:t>
            </a:r>
            <a:r>
              <a:rPr lang="es-ES" sz="1100" dirty="0">
                <a:latin typeface="ArialMT"/>
              </a:rPr>
              <a:t> </a:t>
            </a:r>
            <a:r>
              <a:rPr lang="es-ES" sz="1100" dirty="0" err="1">
                <a:latin typeface="ArialMT"/>
              </a:rPr>
              <a:t>Abdou</a:t>
            </a:r>
            <a:r>
              <a:rPr lang="es-ES" sz="1100" dirty="0">
                <a:latin typeface="ArialMT"/>
              </a:rPr>
              <a:t> and </a:t>
            </a:r>
            <a:r>
              <a:rPr lang="es-ES" sz="1100" dirty="0" err="1">
                <a:latin typeface="ArialMT"/>
              </a:rPr>
              <a:t>Ayse</a:t>
            </a:r>
            <a:r>
              <a:rPr lang="es-ES" sz="1100" dirty="0">
                <a:latin typeface="ArialMT"/>
              </a:rPr>
              <a:t> </a:t>
            </a:r>
            <a:r>
              <a:rPr lang="es-ES" sz="1100" dirty="0" err="1">
                <a:latin typeface="ArialMT"/>
              </a:rPr>
              <a:t>Bener</a:t>
            </a:r>
            <a:r>
              <a:rPr lang="es-ES" sz="1100" dirty="0">
                <a:latin typeface="ArialMT"/>
              </a:rPr>
              <a:t> “Deep </a:t>
            </a:r>
            <a:r>
              <a:rPr lang="es-ES" sz="1100" dirty="0" err="1">
                <a:latin typeface="ArialMT"/>
              </a:rPr>
              <a:t>Super</a:t>
            </a:r>
            <a:r>
              <a:rPr lang="es-ES" sz="1100" dirty="0">
                <a:latin typeface="ArialMT"/>
              </a:rPr>
              <a:t> </a:t>
            </a:r>
            <a:r>
              <a:rPr lang="es-ES" sz="1100" dirty="0" err="1">
                <a:latin typeface="ArialMT"/>
              </a:rPr>
              <a:t>Learner</a:t>
            </a:r>
            <a:r>
              <a:rPr lang="es-ES" sz="1100" dirty="0">
                <a:latin typeface="ArialMT"/>
              </a:rPr>
              <a:t> [10]: A Deep </a:t>
            </a:r>
            <a:r>
              <a:rPr lang="es-ES" sz="1100" dirty="0" err="1">
                <a:latin typeface="ArialMT"/>
              </a:rPr>
              <a:t>Ensemble</a:t>
            </a:r>
            <a:r>
              <a:rPr lang="es-ES" sz="1100" dirty="0">
                <a:latin typeface="ArialMT"/>
              </a:rPr>
              <a:t> </a:t>
            </a:r>
            <a:r>
              <a:rPr lang="es-ES" sz="1100" dirty="0" err="1">
                <a:latin typeface="ArialMT"/>
              </a:rPr>
              <a:t>for</a:t>
            </a:r>
            <a:r>
              <a:rPr lang="es-ES" sz="1100" dirty="0">
                <a:latin typeface="ArialMT"/>
              </a:rPr>
              <a:t> </a:t>
            </a:r>
            <a:r>
              <a:rPr lang="es-ES" sz="1100" dirty="0" err="1">
                <a:latin typeface="ArialMT"/>
              </a:rPr>
              <a:t>Classification</a:t>
            </a:r>
            <a:r>
              <a:rPr lang="es-ES" sz="1100" dirty="0">
                <a:latin typeface="ArialMT"/>
              </a:rPr>
              <a:t> </a:t>
            </a:r>
            <a:r>
              <a:rPr lang="es-ES" sz="1100" dirty="0" err="1">
                <a:latin typeface="ArialMT"/>
              </a:rPr>
              <a:t>Problems</a:t>
            </a:r>
            <a:r>
              <a:rPr lang="es-ES" sz="1100" dirty="0">
                <a:latin typeface="ArialMT"/>
              </a:rPr>
              <a:t>” </a:t>
            </a:r>
            <a:r>
              <a:rPr lang="es-ES" sz="1100" dirty="0" err="1">
                <a:latin typeface="ArialMT"/>
              </a:rPr>
              <a:t>dated</a:t>
            </a:r>
            <a:r>
              <a:rPr lang="es-ES" sz="1100" dirty="0">
                <a:latin typeface="ArialMT"/>
              </a:rPr>
              <a:t> </a:t>
            </a:r>
            <a:r>
              <a:rPr lang="es-ES" sz="1100" dirty="0" err="1">
                <a:latin typeface="ArialMT"/>
              </a:rPr>
              <a:t>on</a:t>
            </a:r>
            <a:r>
              <a:rPr lang="es-ES" sz="1100" dirty="0">
                <a:latin typeface="ArialMT"/>
              </a:rPr>
              <a:t> 6th </a:t>
            </a:r>
            <a:r>
              <a:rPr lang="es-ES" sz="1100" dirty="0" err="1">
                <a:latin typeface="ArialMT"/>
              </a:rPr>
              <a:t>March</a:t>
            </a:r>
            <a:r>
              <a:rPr lang="es-ES" sz="1100" dirty="0">
                <a:latin typeface="ArialMT"/>
              </a:rPr>
              <a:t> </a:t>
            </a:r>
          </a:p>
          <a:p>
            <a:endParaRPr lang="en-US" sz="1100" dirty="0"/>
          </a:p>
        </p:txBody>
      </p:sp>
      <p:pic>
        <p:nvPicPr>
          <p:cNvPr id="2051" name="Picture 3" descr="page36image14445744">
            <a:extLst>
              <a:ext uri="{FF2B5EF4-FFF2-40B4-BE49-F238E27FC236}">
                <a16:creationId xmlns:a16="http://schemas.microsoft.com/office/drawing/2014/main" id="{36A89866-B3EE-D74F-BCC6-E246DCDF0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20" y="2862688"/>
            <a:ext cx="3492500" cy="901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36image14441792">
            <a:extLst>
              <a:ext uri="{FF2B5EF4-FFF2-40B4-BE49-F238E27FC236}">
                <a16:creationId xmlns:a16="http://schemas.microsoft.com/office/drawing/2014/main" id="{76AC6D7D-A1F2-334E-8C33-1259449F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44" y="2862688"/>
            <a:ext cx="9906000" cy="5969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AC07201F-5F36-7C46-AAD6-9D8CAD8B263C}"/>
              </a:ext>
            </a:extLst>
          </p:cNvPr>
          <p:cNvSpPr/>
          <p:nvPr/>
        </p:nvSpPr>
        <p:spPr>
          <a:xfrm>
            <a:off x="10256025" y="3013236"/>
            <a:ext cx="9265352" cy="4524315"/>
          </a:xfrm>
          <a:prstGeom prst="rect">
            <a:avLst/>
          </a:prstGeom>
        </p:spPr>
        <p:txBody>
          <a:bodyPr wrap="square">
            <a:spAutoFit/>
          </a:bodyPr>
          <a:lstStyle/>
          <a:p>
            <a:pPr marL="457200" indent="-457200">
              <a:buFont typeface="+mj-lt"/>
              <a:buAutoNum type="arabicPeriod"/>
            </a:pPr>
            <a:r>
              <a:rPr lang="en-US" sz="2400" dirty="0">
                <a:latin typeface="ArialMT"/>
              </a:rPr>
              <a:t>Involve more than one machine learning base models which form the Level 0 (Base model) </a:t>
            </a:r>
          </a:p>
          <a:p>
            <a:pPr marL="457200" indent="-457200">
              <a:buFont typeface="+mj-lt"/>
              <a:buAutoNum type="arabicPeriod"/>
            </a:pPr>
            <a:endParaRPr lang="en-US" sz="2400" dirty="0">
              <a:latin typeface="ArialMT"/>
            </a:endParaRPr>
          </a:p>
          <a:p>
            <a:pPr marL="457200" indent="-457200">
              <a:buFont typeface="+mj-lt"/>
              <a:buAutoNum type="arabicPeriod"/>
            </a:pPr>
            <a:r>
              <a:rPr lang="en-US" sz="2400" dirty="0">
                <a:latin typeface="ArialMT"/>
              </a:rPr>
              <a:t>Models being the </a:t>
            </a:r>
            <a:r>
              <a:rPr lang="en-US" sz="2400" dirty="0" err="1">
                <a:latin typeface="ArialMT"/>
              </a:rPr>
              <a:t>out-of</a:t>
            </a:r>
            <a:r>
              <a:rPr lang="en-US" sz="2400" dirty="0">
                <a:latin typeface="ArialMT"/>
              </a:rPr>
              <a:t> -fold results the input of the Level 1 (Meta model) which use all the predictions of the base models to train itself. </a:t>
            </a:r>
            <a:endParaRPr lang="en-US" sz="2400" dirty="0"/>
          </a:p>
          <a:p>
            <a:pPr marL="457200" indent="-457200">
              <a:buFont typeface="+mj-lt"/>
              <a:buAutoNum type="arabicPeriod"/>
            </a:pPr>
            <a:endParaRPr lang="en-US" sz="2400" dirty="0">
              <a:latin typeface="ArialMT"/>
            </a:endParaRPr>
          </a:p>
          <a:p>
            <a:pPr marL="457200" indent="-457200">
              <a:buFont typeface="+mj-lt"/>
              <a:buAutoNum type="arabicPeriod"/>
            </a:pPr>
            <a:r>
              <a:rPr lang="en-US" sz="2400" dirty="0">
                <a:latin typeface="ArialMT"/>
              </a:rPr>
              <a:t>The base models will be executed via k-fold cross validation using the same splits of the data and this dataset trains the meta model in isolation as a separate model. As an option and to provide more context the meta model can be added to the meta model training dataset the data of the base models. </a:t>
            </a:r>
            <a:endParaRPr lang="en-US" sz="2400" dirty="0"/>
          </a:p>
        </p:txBody>
      </p:sp>
    </p:spTree>
    <p:extLst>
      <p:ext uri="{BB962C8B-B14F-4D97-AF65-F5344CB8AC3E}">
        <p14:creationId xmlns:p14="http://schemas.microsoft.com/office/powerpoint/2010/main" val="4251711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733FF4D-E0FD-804F-84E7-FB563BDBAA09}"/>
              </a:ext>
            </a:extLst>
          </p:cNvPr>
          <p:cNvSpPr>
            <a:spLocks noGrp="1"/>
          </p:cNvSpPr>
          <p:nvPr>
            <p:ph type="body" idx="1"/>
          </p:nvPr>
        </p:nvSpPr>
        <p:spPr>
          <a:xfrm>
            <a:off x="579592" y="5575631"/>
            <a:ext cx="9181097" cy="3693319"/>
          </a:xfrm>
        </p:spPr>
        <p:txBody>
          <a:bodyPr/>
          <a:lstStyle/>
          <a:p>
            <a:r>
              <a:rPr lang="en-US" sz="2400" dirty="0"/>
              <a:t>As implementation it is considered the Software of surveillance provided by Honeywell which include analytics:</a:t>
            </a:r>
          </a:p>
          <a:p>
            <a:endParaRPr lang="en-US" sz="2400" dirty="0"/>
          </a:p>
          <a:p>
            <a:r>
              <a:rPr lang="en-US" sz="2400" dirty="0"/>
              <a:t>• </a:t>
            </a:r>
            <a:r>
              <a:rPr lang="en-US" sz="2400" b="1" dirty="0" err="1"/>
              <a:t>Intrusiontrace</a:t>
            </a:r>
            <a:r>
              <a:rPr lang="en-US" sz="2400" b="1" dirty="0"/>
              <a:t>: </a:t>
            </a:r>
            <a:r>
              <a:rPr lang="en-US" sz="2400" dirty="0"/>
              <a:t>provides high performance intrusion detection using video analytics specifically designed for 24/365 outdoor operation</a:t>
            </a:r>
          </a:p>
          <a:p>
            <a:endParaRPr lang="en-US" sz="2400" dirty="0"/>
          </a:p>
          <a:p>
            <a:r>
              <a:rPr lang="en-US" sz="2400" dirty="0"/>
              <a:t>• </a:t>
            </a:r>
            <a:r>
              <a:rPr lang="en-US" sz="2400" b="1" dirty="0" err="1"/>
              <a:t>Loitertrace</a:t>
            </a:r>
            <a:r>
              <a:rPr lang="en-US" sz="2400" b="1" dirty="0"/>
              <a:t>: </a:t>
            </a:r>
            <a:r>
              <a:rPr lang="en-US" sz="2400" dirty="0"/>
              <a:t>provides high performance loiter detection using video analytics specifically designed for indoor/outdoor operation. </a:t>
            </a:r>
          </a:p>
          <a:p>
            <a:endParaRPr lang="en-US" sz="2400" dirty="0"/>
          </a:p>
        </p:txBody>
      </p:sp>
      <p:sp>
        <p:nvSpPr>
          <p:cNvPr id="3" name="Título 2">
            <a:extLst>
              <a:ext uri="{FF2B5EF4-FFF2-40B4-BE49-F238E27FC236}">
                <a16:creationId xmlns:a16="http://schemas.microsoft.com/office/drawing/2014/main" id="{AFAEFBA1-4782-7B4B-B527-90419105897F}"/>
              </a:ext>
            </a:extLst>
          </p:cNvPr>
          <p:cNvSpPr>
            <a:spLocks noGrp="1"/>
          </p:cNvSpPr>
          <p:nvPr>
            <p:ph type="title"/>
          </p:nvPr>
        </p:nvSpPr>
        <p:spPr>
          <a:xfrm>
            <a:off x="6461531" y="652066"/>
            <a:ext cx="10827009" cy="1323439"/>
          </a:xfrm>
        </p:spPr>
        <p:txBody>
          <a:bodyPr/>
          <a:lstStyle/>
          <a:p>
            <a:r>
              <a:rPr lang="en-GB" dirty="0"/>
              <a:t>3.-Implementation and Budget</a:t>
            </a:r>
          </a:p>
        </p:txBody>
      </p:sp>
      <p:pic>
        <p:nvPicPr>
          <p:cNvPr id="4" name="Imagen 3">
            <a:extLst>
              <a:ext uri="{FF2B5EF4-FFF2-40B4-BE49-F238E27FC236}">
                <a16:creationId xmlns:a16="http://schemas.microsoft.com/office/drawing/2014/main" id="{C49AD3B9-A13C-EE4A-A677-E8EA4F6D426F}"/>
              </a:ext>
            </a:extLst>
          </p:cNvPr>
          <p:cNvPicPr>
            <a:picLocks noChangeAspect="1"/>
          </p:cNvPicPr>
          <p:nvPr/>
        </p:nvPicPr>
        <p:blipFill>
          <a:blip r:embed="rId2"/>
          <a:stretch>
            <a:fillRect/>
          </a:stretch>
        </p:blipFill>
        <p:spPr>
          <a:xfrm>
            <a:off x="10015132" y="5575631"/>
            <a:ext cx="9728200" cy="4851400"/>
          </a:xfrm>
          <a:prstGeom prst="rect">
            <a:avLst/>
          </a:prstGeom>
        </p:spPr>
      </p:pic>
      <p:sp>
        <p:nvSpPr>
          <p:cNvPr id="5" name="Marcador de texto 1">
            <a:extLst>
              <a:ext uri="{FF2B5EF4-FFF2-40B4-BE49-F238E27FC236}">
                <a16:creationId xmlns:a16="http://schemas.microsoft.com/office/drawing/2014/main" id="{F775513B-4F81-8D48-AF2F-F443FC7687BB}"/>
              </a:ext>
            </a:extLst>
          </p:cNvPr>
          <p:cNvSpPr txBox="1">
            <a:spLocks/>
          </p:cNvSpPr>
          <p:nvPr/>
        </p:nvSpPr>
        <p:spPr>
          <a:xfrm>
            <a:off x="579592" y="1674080"/>
            <a:ext cx="19163740" cy="3508653"/>
          </a:xfrm>
          <a:prstGeom prst="rect">
            <a:avLst/>
          </a:prstGeom>
        </p:spPr>
        <p:txBody>
          <a:bodyPr wrap="square" lIns="0" tIns="0" rIns="0" bIns="0">
            <a:spAutoFit/>
          </a:bodyPr>
          <a:lst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pPr defTabSz="914400">
              <a:lnSpc>
                <a:spcPct val="150000"/>
              </a:lnSpc>
            </a:pPr>
            <a:r>
              <a:rPr lang="en-US" sz="2400" kern="0" dirty="0">
                <a:solidFill>
                  <a:sysClr val="windowText" lastClr="000000"/>
                </a:solidFill>
              </a:rPr>
              <a:t>As industrial implementation this project aims to enhance the capabilities of the surveillance and access control of sensible infrastructures such as Nuclear, Power, Water plants, Refineries and Petrochemical installations </a:t>
            </a:r>
          </a:p>
          <a:p>
            <a:pPr defTabSz="914400">
              <a:lnSpc>
                <a:spcPct val="150000"/>
              </a:lnSpc>
            </a:pPr>
            <a:endParaRPr lang="en-US" sz="2400" kern="0" dirty="0">
              <a:solidFill>
                <a:sysClr val="windowText" lastClr="000000"/>
              </a:solidFill>
            </a:endParaRPr>
          </a:p>
          <a:p>
            <a:pPr defTabSz="914400">
              <a:lnSpc>
                <a:spcPct val="150000"/>
              </a:lnSpc>
            </a:pPr>
            <a:r>
              <a:rPr lang="en-US" sz="2400" kern="0" dirty="0">
                <a:solidFill>
                  <a:sysClr val="windowText" lastClr="000000"/>
                </a:solidFill>
              </a:rPr>
              <a:t>These facilities usually has installed a surveillance software with a net of CCTV which may enjoy this new enhancement upgrading just the operating Software and installing additional video cameras in the entries of the facilities </a:t>
            </a:r>
          </a:p>
          <a:p>
            <a:pPr defTabSz="914400"/>
            <a:endParaRPr lang="en-US" sz="2400" kern="0" dirty="0">
              <a:solidFill>
                <a:sysClr val="windowText" lastClr="000000"/>
              </a:solidFill>
            </a:endParaRPr>
          </a:p>
          <a:p>
            <a:pPr defTabSz="914400"/>
            <a:endParaRPr lang="en-US" sz="2400" kern="0" dirty="0">
              <a:solidFill>
                <a:sysClr val="windowText" lastClr="000000"/>
              </a:solidFill>
            </a:endParaRPr>
          </a:p>
        </p:txBody>
      </p:sp>
    </p:spTree>
    <p:extLst>
      <p:ext uri="{BB962C8B-B14F-4D97-AF65-F5344CB8AC3E}">
        <p14:creationId xmlns:p14="http://schemas.microsoft.com/office/powerpoint/2010/main" val="793418616"/>
      </p:ext>
    </p:extLst>
  </p:cSld>
  <p:clrMapOvr>
    <a:masterClrMapping/>
  </p:clrMapOvr>
</p:sld>
</file>

<file path=ppt/theme/theme1.xml><?xml version="1.0" encoding="utf-8"?>
<a:theme xmlns:a="http://schemas.openxmlformats.org/drawingml/2006/main" name="Tema_IBM_UE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_IBM_UEM" id="{4E68A007-C22C-418A-AFCC-9AF1C3522EF1}" vid="{48FD8568-DFC4-4C87-8096-7D40C3EA2AB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Tema_IBM_UEM</Template>
  <TotalTime>4578</TotalTime>
  <Words>941</Words>
  <Application>Microsoft Macintosh PowerPoint</Application>
  <PresentationFormat>Personalizado</PresentationFormat>
  <Paragraphs>92</Paragraphs>
  <Slides>12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ArialMT</vt:lpstr>
      <vt:lpstr>Calibri</vt:lpstr>
      <vt:lpstr>Trebuchet MS</vt:lpstr>
      <vt:lpstr>Tema_IBM_UEM</vt:lpstr>
      <vt:lpstr>Presentación de PowerPoint</vt:lpstr>
      <vt:lpstr>TFP Artificial Intelligence Expert Postgrade Juan Luis Trejo Medina 30th June 2020 </vt:lpstr>
      <vt:lpstr>Face Recognition System Using Facenet in Keras and application of Super Learner Ensembles  </vt:lpstr>
      <vt:lpstr>Index</vt:lpstr>
      <vt:lpstr>1.- Introduction</vt:lpstr>
      <vt:lpstr>2.1- Architecture. Multilayer Convolutional Network</vt:lpstr>
      <vt:lpstr>2.2- Architecture. Facenet Vectorization</vt:lpstr>
      <vt:lpstr>2.3- Architecture. ML Classifiers. Stacked ensembles</vt:lpstr>
      <vt:lpstr>3.-Implementation and Budget</vt:lpstr>
      <vt:lpstr>4.-Conclussions</vt:lpstr>
      <vt:lpstr>4.-Training data</vt:lpstr>
      <vt:lpstr>Final conclussions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LORENA BARRIOS MARCHANTE</dc:creator>
  <cp:keywords/>
  <dc:description/>
  <cp:lastModifiedBy>Microsoft Office User</cp:lastModifiedBy>
  <cp:revision>41</cp:revision>
  <dcterms:created xsi:type="dcterms:W3CDTF">2019-07-31T11:45:59Z</dcterms:created>
  <dcterms:modified xsi:type="dcterms:W3CDTF">2020-07-12T09:20:29Z</dcterms:modified>
  <cp:category/>
</cp:coreProperties>
</file>